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notesSlides/notesSlide1.xml" ContentType="application/vnd.openxmlformats-officedocument.presentationml.notesSlide+xml"/>
  <Override PartName="/ppt/notesSlides/notesSlide9.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8.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4.xml" ContentType="application/vnd.openxmlformats-officedocument.presentationml.notesSlide+xml"/>
  <Override PartName="/ppt/notesSlides/notesSlide16.xml" ContentType="application/vnd.openxmlformats-officedocument.presentationml.notesSlide+xml"/>
  <Override PartName="/ppt/notesSlides/notesSlide18.xml" ContentType="application/vnd.openxmlformats-officedocument.presentationml.notesSlide+xml"/>
  <Override PartName="/ppt/notesSlides/notesSlide21.xml" ContentType="application/vnd.openxmlformats-officedocument.presentationml.notesSlide+xml"/>
  <Override PartName="/ppt/notesSlides/_rels/notesSlide9.xml.rels" ContentType="application/vnd.openxmlformats-package.relationships+xml"/>
  <Override PartName="/ppt/notesSlides/_rels/notesSlide1.xml.rels" ContentType="application/vnd.openxmlformats-package.relationships+xml"/>
  <Override PartName="/ppt/notesSlides/_rels/notesSlide2.xml.rels" ContentType="application/vnd.openxmlformats-package.relationships+xml"/>
  <Override PartName="/ppt/notesSlides/_rels/notesSlide3.xml.rels" ContentType="application/vnd.openxmlformats-package.relationships+xml"/>
  <Override PartName="/ppt/notesSlides/_rels/notesSlide5.xml.rels" ContentType="application/vnd.openxmlformats-package.relationships+xml"/>
  <Override PartName="/ppt/notesSlides/_rels/notesSlide6.xml.rels" ContentType="application/vnd.openxmlformats-package.relationships+xml"/>
  <Override PartName="/ppt/notesSlides/_rels/notesSlide8.xml.rels" ContentType="application/vnd.openxmlformats-package.relationships+xml"/>
  <Override PartName="/ppt/notesSlides/_rels/notesSlide10.xml.rels" ContentType="application/vnd.openxmlformats-package.relationships+xml"/>
  <Override PartName="/ppt/notesSlides/_rels/notesSlide11.xml.rels" ContentType="application/vnd.openxmlformats-package.relationships+xml"/>
  <Override PartName="/ppt/notesSlides/_rels/notesSlide14.xml.rels" ContentType="application/vnd.openxmlformats-package.relationships+xml"/>
  <Override PartName="/ppt/notesSlides/_rels/notesSlide16.xml.rels" ContentType="application/vnd.openxmlformats-package.relationships+xml"/>
  <Override PartName="/ppt/notesSlides/_rels/notesSlide18.xml.rels" ContentType="application/vnd.openxmlformats-package.relationships+xml"/>
  <Override PartName="/ppt/notesSlides/_rels/notesSlide21.xml.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_rels/slideMaster1.xml.rels" ContentType="application/vnd.openxmlformats-package.relationships+xml"/>
  <Override PartName="/ppt/slideMasters/_rels/slideMaster2.xml.rels" ContentType="application/vnd.openxmlformats-package.relationships+xml"/>
  <Override PartName="/ppt/slideMasters/_rels/slideMaster3.xml.rels" ContentType="application/vnd.openxmlformats-package.relationships+xml"/>
  <Override PartName="/ppt/slideMasters/_rels/slideMaster4.xml.rels" ContentType="application/vnd.openxmlformats-package.relationships+xml"/>
  <Override PartName="/ppt/slideMasters/_rels/slideMaster5.xml.rels" ContentType="application/vnd.openxmlformats-package.relationships+xml"/>
  <Override PartName="/ppt/slideMasters/_rels/slideMaster6.xml.rels" ContentType="application/vnd.openxmlformats-package.relationships+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Layouts/slideLayout50.xml" ContentType="application/vnd.openxmlformats-officedocument.presentationml.slideLayout+xml"/>
  <Override PartName="/ppt/slideLayouts/slideLayout1.xml" ContentType="application/vnd.openxmlformats-officedocument.presentationml.slideLayout+xml"/>
  <Override PartName="/ppt/slideLayouts/slideLayout51.xml" ContentType="application/vnd.openxmlformats-officedocument.presentationml.slideLayout+xml"/>
  <Override PartName="/ppt/slideLayouts/slideLayout2.xml" ContentType="application/vnd.openxmlformats-officedocument.presentationml.slideLayout+xml"/>
  <Override PartName="/ppt/slideLayouts/slideLayout52.xml" ContentType="application/vnd.openxmlformats-officedocument.presentationml.slideLayout+xml"/>
  <Override PartName="/ppt/slideLayouts/slideLayout30.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31.xml" ContentType="application/vnd.openxmlformats-officedocument.presentationml.slideLayout+xml"/>
  <Override PartName="/ppt/slideLayouts/slideLayout53.xml" ContentType="application/vnd.openxmlformats-officedocument.presentationml.slideLayout+xml"/>
  <Override PartName="/ppt/slideLayouts/slideLayout5.xml" ContentType="application/vnd.openxmlformats-officedocument.presentationml.slideLayout+xml"/>
  <Override PartName="/ppt/slideLayouts/slideLayout10.xml" ContentType="application/vnd.openxmlformats-officedocument.presentationml.slideLayout+xml"/>
  <Override PartName="/ppt/slideLayouts/slideLayout32.xml" ContentType="application/vnd.openxmlformats-officedocument.presentationml.slideLayout+xml"/>
  <Override PartName="/ppt/slideLayouts/slideLayout54.xml" ContentType="application/vnd.openxmlformats-officedocument.presentationml.slideLayout+xml"/>
  <Override PartName="/ppt/slideLayouts/slideLayout6.xml" ContentType="application/vnd.openxmlformats-officedocument.presentationml.slideLayout+xml"/>
  <Override PartName="/ppt/slideLayouts/slideLayout11.xml" ContentType="application/vnd.openxmlformats-officedocument.presentationml.slideLayout+xml"/>
  <Override PartName="/ppt/slideLayouts/slideLayout33.xml" ContentType="application/vnd.openxmlformats-officedocument.presentationml.slideLayout+xml"/>
  <Override PartName="/ppt/slideLayouts/slideLayout55.xml" ContentType="application/vnd.openxmlformats-officedocument.presentationml.slideLayout+xml"/>
  <Override PartName="/ppt/slideLayouts/slideLayout7.xml" ContentType="application/vnd.openxmlformats-officedocument.presentationml.slideLayout+xml"/>
  <Override PartName="/ppt/slideLayouts/slideLayout12.xml" ContentType="application/vnd.openxmlformats-officedocument.presentationml.slideLayout+xml"/>
  <Override PartName="/ppt/slideLayouts/slideLayout34.xml" ContentType="application/vnd.openxmlformats-officedocument.presentationml.slideLayout+xml"/>
  <Override PartName="/ppt/slideLayouts/slideLayout56.xml" ContentType="application/vnd.openxmlformats-officedocument.presentationml.slideLayout+xml"/>
  <Override PartName="/ppt/slideLayouts/slideLayout8.xml" ContentType="application/vnd.openxmlformats-officedocument.presentationml.slideLayout+xml"/>
  <Override PartName="/ppt/slideLayouts/slideLayout13.xml" ContentType="application/vnd.openxmlformats-officedocument.presentationml.slideLayout+xml"/>
  <Override PartName="/ppt/slideLayouts/slideLayout35.xml" ContentType="application/vnd.openxmlformats-officedocument.presentationml.slideLayout+xml"/>
  <Override PartName="/ppt/slideLayouts/slideLayout57.xml" ContentType="application/vnd.openxmlformats-officedocument.presentationml.slideLayout+xml"/>
  <Override PartName="/ppt/slideLayouts/slideLayout9.xml" ContentType="application/vnd.openxmlformats-officedocument.presentationml.slideLayout+xml"/>
  <Override PartName="/ppt/slideLayouts/slideLayout14.xml" ContentType="application/vnd.openxmlformats-officedocument.presentationml.slideLayout+xml"/>
  <Override PartName="/ppt/slideLayouts/slideLayout36.xml" ContentType="application/vnd.openxmlformats-officedocument.presentationml.slideLayout+xml"/>
  <Override PartName="/ppt/slideLayouts/slideLayout58.xml" ContentType="application/vnd.openxmlformats-officedocument.presentationml.slideLayout+xml"/>
  <Override PartName="/ppt/slideLayouts/slideLayout15.xml" ContentType="application/vnd.openxmlformats-officedocument.presentationml.slideLayout+xml"/>
  <Override PartName="/ppt/slideLayouts/slideLayout37.xml" ContentType="application/vnd.openxmlformats-officedocument.presentationml.slideLayout+xml"/>
  <Override PartName="/ppt/slideLayouts/slideLayout59.xml" ContentType="application/vnd.openxmlformats-officedocument.presentationml.slideLayout+xml"/>
  <Override PartName="/ppt/slideLayouts/slideLayout16.xml" ContentType="application/vnd.openxmlformats-officedocument.presentationml.slideLayout+xml"/>
  <Override PartName="/ppt/slideLayouts/slideLayout38.xml" ContentType="application/vnd.openxmlformats-officedocument.presentationml.slideLayout+xml"/>
  <Override PartName="/ppt/slideLayouts/slideLayout17.xml" ContentType="application/vnd.openxmlformats-officedocument.presentationml.slideLayout+xml"/>
  <Override PartName="/ppt/slideLayouts/slideLayout39.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42.xml" ContentType="application/vnd.openxmlformats-officedocument.presentationml.slideLayout+xml"/>
  <Override PartName="/ppt/slideLayouts/slideLayout64.xml" ContentType="application/vnd.openxmlformats-officedocument.presentationml.slideLayout+xml"/>
  <Override PartName="/ppt/slideLayouts/slideLayout21.xml" ContentType="application/vnd.openxmlformats-officedocument.presentationml.slideLayout+xml"/>
  <Override PartName="/ppt/slideLayouts/slideLayout43.xml" ContentType="application/vnd.openxmlformats-officedocument.presentationml.slideLayout+xml"/>
  <Override PartName="/ppt/slideLayouts/slideLayout22.xml" ContentType="application/vnd.openxmlformats-officedocument.presentationml.slideLayout+xml"/>
  <Override PartName="/ppt/slideLayouts/slideLayout44.xml" ContentType="application/vnd.openxmlformats-officedocument.presentationml.slideLayout+xml"/>
  <Override PartName="/ppt/slideLayouts/slideLayout23.xml" ContentType="application/vnd.openxmlformats-officedocument.presentationml.slideLayout+xml"/>
  <Override PartName="/ppt/slideLayouts/slideLayout45.xml" ContentType="application/vnd.openxmlformats-officedocument.presentationml.slideLayout+xml"/>
  <Override PartName="/ppt/slideLayouts/slideLayout24.xml" ContentType="application/vnd.openxmlformats-officedocument.presentationml.slideLayout+xml"/>
  <Override PartName="/ppt/slideLayouts/slideLayout46.xml" ContentType="application/vnd.openxmlformats-officedocument.presentationml.slideLayout+xml"/>
  <Override PartName="/ppt/slideLayouts/slideLayout25.xml" ContentType="application/vnd.openxmlformats-officedocument.presentationml.slideLayout+xml"/>
  <Override PartName="/ppt/slideLayouts/slideLayout47.xml" ContentType="application/vnd.openxmlformats-officedocument.presentationml.slideLayout+xml"/>
  <Override PartName="/ppt/slideLayouts/slideLayout26.xml" ContentType="application/vnd.openxmlformats-officedocument.presentationml.slideLayout+xml"/>
  <Override PartName="/ppt/slideLayouts/slideLayout48.xml" ContentType="application/vnd.openxmlformats-officedocument.presentationml.slideLayout+xml"/>
  <Override PartName="/ppt/slideLayouts/slideLayout27.xml" ContentType="application/vnd.openxmlformats-officedocument.presentationml.slideLayout+xml"/>
  <Override PartName="/ppt/slideLayouts/slideLayout49.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40.xml" ContentType="application/vnd.openxmlformats-officedocument.presentationml.slideLayout+xml"/>
  <Override PartName="/ppt/slideLayouts/slideLayout62.xml" ContentType="application/vnd.openxmlformats-officedocument.presentationml.slideLayout+xml"/>
  <Override PartName="/ppt/slideLayouts/slideLayout41.xml" ContentType="application/vnd.openxmlformats-officedocument.presentationml.slideLayout+xml"/>
  <Override PartName="/ppt/slideLayouts/slideLayout63.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_rels/slideLayout50.xml.rels" ContentType="application/vnd.openxmlformats-package.relationships+xml"/>
  <Override PartName="/ppt/slideLayouts/_rels/slideLayout1.xml.rels" ContentType="application/vnd.openxmlformats-package.relationships+xml"/>
  <Override PartName="/ppt/slideLayouts/_rels/slideLayout51.xml.rels" ContentType="application/vnd.openxmlformats-package.relationships+xml"/>
  <Override PartName="/ppt/slideLayouts/_rels/slideLayout2.xml.rels" ContentType="application/vnd.openxmlformats-package.relationships+xml"/>
  <Override PartName="/ppt/slideLayouts/_rels/slideLayout52.xml.rels" ContentType="application/vnd.openxmlformats-package.relationships+xml"/>
  <Override PartName="/ppt/slideLayouts/_rels/slideLayout30.xml.rels" ContentType="application/vnd.openxmlformats-package.relationships+xml"/>
  <Override PartName="/ppt/slideLayouts/_rels/slideLayout3.xml.rels" ContentType="application/vnd.openxmlformats-package.relationships+xml"/>
  <Override PartName="/ppt/slideLayouts/_rels/slideLayout53.xml.rels" ContentType="application/vnd.openxmlformats-package.relationships+xml"/>
  <Override PartName="/ppt/slideLayouts/_rels/slideLayout31.xml.rels" ContentType="application/vnd.openxmlformats-package.relationships+xml"/>
  <Override PartName="/ppt/slideLayouts/_rels/slideLayout4.xml.rels" ContentType="application/vnd.openxmlformats-package.relationships+xml"/>
  <Override PartName="/ppt/slideLayouts/_rels/slideLayout54.xml.rels" ContentType="application/vnd.openxmlformats-package.relationships+xml"/>
  <Override PartName="/ppt/slideLayouts/_rels/slideLayout32.xml.rels" ContentType="application/vnd.openxmlformats-package.relationships+xml"/>
  <Override PartName="/ppt/slideLayouts/_rels/slideLayout10.xml.rels" ContentType="application/vnd.openxmlformats-package.relationships+xml"/>
  <Override PartName="/ppt/slideLayouts/_rels/slideLayout5.xml.rels" ContentType="application/vnd.openxmlformats-package.relationships+xml"/>
  <Override PartName="/ppt/slideLayouts/_rels/slideLayout55.xml.rels" ContentType="application/vnd.openxmlformats-package.relationships+xml"/>
  <Override PartName="/ppt/slideLayouts/_rels/slideLayout33.xml.rels" ContentType="application/vnd.openxmlformats-package.relationships+xml"/>
  <Override PartName="/ppt/slideLayouts/_rels/slideLayout11.xml.rels" ContentType="application/vnd.openxmlformats-package.relationships+xml"/>
  <Override PartName="/ppt/slideLayouts/_rels/slideLayout6.xml.rels" ContentType="application/vnd.openxmlformats-package.relationships+xml"/>
  <Override PartName="/ppt/slideLayouts/_rels/slideLayout56.xml.rels" ContentType="application/vnd.openxmlformats-package.relationships+xml"/>
  <Override PartName="/ppt/slideLayouts/_rels/slideLayout34.xml.rels" ContentType="application/vnd.openxmlformats-package.relationships+xml"/>
  <Override PartName="/ppt/slideLayouts/_rels/slideLayout12.xml.rels" ContentType="application/vnd.openxmlformats-package.relationships+xml"/>
  <Override PartName="/ppt/slideLayouts/_rels/slideLayout7.xml.rels" ContentType="application/vnd.openxmlformats-package.relationships+xml"/>
  <Override PartName="/ppt/slideLayouts/_rels/slideLayout57.xml.rels" ContentType="application/vnd.openxmlformats-package.relationships+xml"/>
  <Override PartName="/ppt/slideLayouts/_rels/slideLayout35.xml.rels" ContentType="application/vnd.openxmlformats-package.relationships+xml"/>
  <Override PartName="/ppt/slideLayouts/_rels/slideLayout13.xml.rels" ContentType="application/vnd.openxmlformats-package.relationships+xml"/>
  <Override PartName="/ppt/slideLayouts/_rels/slideLayout8.xml.rels" ContentType="application/vnd.openxmlformats-package.relationships+xml"/>
  <Override PartName="/ppt/slideLayouts/_rels/slideLayout58.xml.rels" ContentType="application/vnd.openxmlformats-package.relationships+xml"/>
  <Override PartName="/ppt/slideLayouts/_rels/slideLayout36.xml.rels" ContentType="application/vnd.openxmlformats-package.relationships+xml"/>
  <Override PartName="/ppt/slideLayouts/_rels/slideLayout14.xml.rels" ContentType="application/vnd.openxmlformats-package.relationships+xml"/>
  <Override PartName="/ppt/slideLayouts/_rels/slideLayout9.xml.rels" ContentType="application/vnd.openxmlformats-package.relationships+xml"/>
  <Override PartName="/ppt/slideLayouts/_rels/slideLayout59.xml.rels" ContentType="application/vnd.openxmlformats-package.relationships+xml"/>
  <Override PartName="/ppt/slideLayouts/_rels/slideLayout37.xml.rels" ContentType="application/vnd.openxmlformats-package.relationships+xml"/>
  <Override PartName="/ppt/slideLayouts/_rels/slideLayout15.xml.rels" ContentType="application/vnd.openxmlformats-package.relationships+xml"/>
  <Override PartName="/ppt/slideLayouts/_rels/slideLayout38.xml.rels" ContentType="application/vnd.openxmlformats-package.relationships+xml"/>
  <Override PartName="/ppt/slideLayouts/_rels/slideLayout16.xml.rels" ContentType="application/vnd.openxmlformats-package.relationships+xml"/>
  <Override PartName="/ppt/slideLayouts/_rels/slideLayout39.xml.rels" ContentType="application/vnd.openxmlformats-package.relationships+xml"/>
  <Override PartName="/ppt/slideLayouts/_rels/slideLayout17.xml.rels" ContentType="application/vnd.openxmlformats-package.relationships+xml"/>
  <Override PartName="/ppt/slideLayouts/_rels/slideLayout18.xml.rels" ContentType="application/vnd.openxmlformats-package.relationships+xml"/>
  <Override PartName="/ppt/slideLayouts/_rels/slideLayout19.xml.rels" ContentType="application/vnd.openxmlformats-package.relationships+xml"/>
  <Override PartName="/ppt/slideLayouts/_rels/slideLayout64.xml.rels" ContentType="application/vnd.openxmlformats-package.relationships+xml"/>
  <Override PartName="/ppt/slideLayouts/_rels/slideLayout42.xml.rels" ContentType="application/vnd.openxmlformats-package.relationships+xml"/>
  <Override PartName="/ppt/slideLayouts/_rels/slideLayout20.xml.rels" ContentType="application/vnd.openxmlformats-package.relationships+xml"/>
  <Override PartName="/ppt/slideLayouts/_rels/slideLayout43.xml.rels" ContentType="application/vnd.openxmlformats-package.relationships+xml"/>
  <Override PartName="/ppt/slideLayouts/_rels/slideLayout21.xml.rels" ContentType="application/vnd.openxmlformats-package.relationships+xml"/>
  <Override PartName="/ppt/slideLayouts/_rels/slideLayout44.xml.rels" ContentType="application/vnd.openxmlformats-package.relationships+xml"/>
  <Override PartName="/ppt/slideLayouts/_rels/slideLayout22.xml.rels" ContentType="application/vnd.openxmlformats-package.relationships+xml"/>
  <Override PartName="/ppt/slideLayouts/_rels/slideLayout45.xml.rels" ContentType="application/vnd.openxmlformats-package.relationships+xml"/>
  <Override PartName="/ppt/slideLayouts/_rels/slideLayout23.xml.rels" ContentType="application/vnd.openxmlformats-package.relationships+xml"/>
  <Override PartName="/ppt/slideLayouts/_rels/slideLayout46.xml.rels" ContentType="application/vnd.openxmlformats-package.relationships+xml"/>
  <Override PartName="/ppt/slideLayouts/_rels/slideLayout24.xml.rels" ContentType="application/vnd.openxmlformats-package.relationships+xml"/>
  <Override PartName="/ppt/slideLayouts/_rels/slideLayout47.xml.rels" ContentType="application/vnd.openxmlformats-package.relationships+xml"/>
  <Override PartName="/ppt/slideLayouts/_rels/slideLayout25.xml.rels" ContentType="application/vnd.openxmlformats-package.relationships+xml"/>
  <Override PartName="/ppt/slideLayouts/_rels/slideLayout48.xml.rels" ContentType="application/vnd.openxmlformats-package.relationships+xml"/>
  <Override PartName="/ppt/slideLayouts/_rels/slideLayout26.xml.rels" ContentType="application/vnd.openxmlformats-package.relationships+xml"/>
  <Override PartName="/ppt/slideLayouts/_rels/slideLayout49.xml.rels" ContentType="application/vnd.openxmlformats-package.relationships+xml"/>
  <Override PartName="/ppt/slideLayouts/_rels/slideLayout27.xml.rels" ContentType="application/vnd.openxmlformats-package.relationships+xml"/>
  <Override PartName="/ppt/slideLayouts/_rels/slideLayout28.xml.rels" ContentType="application/vnd.openxmlformats-package.relationships+xml"/>
  <Override PartName="/ppt/slideLayouts/_rels/slideLayout29.xml.rels" ContentType="application/vnd.openxmlformats-package.relationships+xml"/>
  <Override PartName="/ppt/slideLayouts/_rels/slideLayout62.xml.rels" ContentType="application/vnd.openxmlformats-package.relationships+xml"/>
  <Override PartName="/ppt/slideLayouts/_rels/slideLayout40.xml.rels" ContentType="application/vnd.openxmlformats-package.relationships+xml"/>
  <Override PartName="/ppt/slideLayouts/_rels/slideLayout63.xml.rels" ContentType="application/vnd.openxmlformats-package.relationships+xml"/>
  <Override PartName="/ppt/slideLayouts/_rels/slideLayout41.xml.rels" ContentType="application/vnd.openxmlformats-package.relationships+xml"/>
  <Override PartName="/ppt/slideLayouts/_rels/slideLayout60.xml.rels" ContentType="application/vnd.openxmlformats-package.relationships+xml"/>
  <Override PartName="/ppt/slideLayouts/_rels/slideLayout61.xml.rels" ContentType="application/vnd.openxmlformats-package.relationships+xml"/>
  <Override PartName="/ppt/slideLayouts/_rels/slideLayout65.xml.rels" ContentType="application/vnd.openxmlformats-package.relationships+xml"/>
  <Override PartName="/ppt/slideLayouts/_rels/slideLayout66.xml.rels" ContentType="application/vnd.openxmlformats-package.relationships+xml"/>
  <Override PartName="/ppt/slideLayouts/_rels/slideLayout67.xml.rels" ContentType="application/vnd.openxmlformats-package.relationships+xml"/>
  <Override PartName="/ppt/slideLayouts/_rels/slideLayout68.xml.rels" ContentType="application/vnd.openxmlformats-package.relationships+xml"/>
  <Override PartName="/ppt/slideLayouts/_rels/slideLayout69.xml.rels" ContentType="application/vnd.openxmlformats-package.relationships+xml"/>
  <Override PartName="/ppt/slideLayouts/_rels/slideLayout70.xml.rels" ContentType="application/vnd.openxmlformats-package.relationships+xml"/>
  <Override PartName="/ppt/slideLayouts/_rels/slideLayout71.xml.rels" ContentType="application/vnd.openxmlformats-package.relationships+xml"/>
  <Override PartName="/ppt/slideLayouts/_rels/slideLayout72.xml.rels" ContentType="application/vnd.openxmlformats-package.relationships+xml"/>
  <Override PartName="/ppt/notesMasters/notesMaster1.xml" ContentType="application/vnd.openxmlformats-officedocument.presentationml.notesMaster+xml"/>
  <Override PartName="/ppt/notesMasters/_rels/notesMaster1.xml.rels" ContentType="application/vnd.openxmlformats-package.relationships+xml"/>
  <Override PartName="/ppt/presProps.xml" ContentType="application/vnd.openxmlformats-officedocument.presentationml.presProp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_rels/slide1.xml.rels" ContentType="application/vnd.openxmlformats-package.relationships+xml"/>
  <Override PartName="/ppt/slides/_rels/slide2.xml.rels" ContentType="application/vnd.openxmlformats-package.relationships+xml"/>
  <Override PartName="/ppt/slides/_rels/slide3.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_rels/slide6.xml.rels" ContentType="application/vnd.openxmlformats-package.relationships+xml"/>
  <Override PartName="/ppt/slides/_rels/slide7.xml.rels" ContentType="application/vnd.openxmlformats-package.relationships+xml"/>
  <Override PartName="/ppt/slides/_rels/slide8.xml.rels" ContentType="application/vnd.openxmlformats-package.relationships+xml"/>
  <Override PartName="/ppt/slides/_rels/slide9.xml.rels" ContentType="application/vnd.openxmlformats-package.relationships+xml"/>
  <Override PartName="/ppt/slides/_rels/slide10.xml.rels" ContentType="application/vnd.openxmlformats-package.relationships+xml"/>
  <Override PartName="/ppt/slides/_rels/slide11.xml.rels" ContentType="application/vnd.openxmlformats-package.relationships+xml"/>
  <Override PartName="/ppt/slides/_rels/slide12.xml.rels" ContentType="application/vnd.openxmlformats-package.relationships+xml"/>
  <Override PartName="/ppt/slides/_rels/slide13.xml.rels" ContentType="application/vnd.openxmlformats-package.relationships+xml"/>
  <Override PartName="/ppt/slides/_rels/slide14.xml.rels" ContentType="application/vnd.openxmlformats-package.relationships+xml"/>
  <Override PartName="/ppt/slides/_rels/slide15.xml.rels" ContentType="application/vnd.openxmlformats-package.relationships+xml"/>
  <Override PartName="/ppt/slides/_rels/slide16.xml.rels" ContentType="application/vnd.openxmlformats-package.relationships+xml"/>
  <Override PartName="/ppt/slides/_rels/slide17.xml.rels" ContentType="application/vnd.openxmlformats-package.relationships+xml"/>
  <Override PartName="/ppt/slides/_rels/slide18.xml.rels" ContentType="application/vnd.openxmlformats-package.relationships+xml"/>
  <Override PartName="/ppt/slides/_rels/slide19.xml.rels" ContentType="application/vnd.openxmlformats-package.relationships+xml"/>
  <Override PartName="/ppt/slides/_rels/slide20.xml.rels" ContentType="application/vnd.openxmlformats-package.relationships+xml"/>
  <Override PartName="/ppt/slides/_rels/slide21.xml.rels" ContentType="application/vnd.openxmlformats-package.relationships+xml"/>
  <Override PartName="/ppt/slides/_rels/slide22.xml.rels" ContentType="application/vnd.openxmlformats-package.relationships+xml"/>
  <Override PartName="/ppt/slides/_rels/slide23.xml.rels" ContentType="application/vnd.openxmlformats-package.relationships+xml"/>
  <Override PartName="/ppt/slides/_rels/slide24.xml.rels" ContentType="application/vnd.openxmlformats-package.relationships+xml"/>
  <Override PartName="/ppt/slides/_rels/slide25.xml.rels" ContentType="application/vnd.openxmlformats-package.relationships+xml"/>
  <Override PartName="/ppt/slides/_rels/slide26.xml.rels" ContentType="application/vnd.openxmlformats-package.relationships+xml"/>
  <Override PartName="/ppt/slides/_rels/slide27.xml.rels" ContentType="application/vnd.openxmlformats-package.relationships+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media/image1.png" ContentType="image/png"/>
  <Override PartName="/ppt/media/image2.jpeg" ContentType="image/jpeg"/>
  <Override PartName="/ppt/media/image7.png" ContentType="image/png"/>
  <Override PartName="/ppt/media/image8.wmf" ContentType="image/x-wmf"/>
  <Override PartName="/ppt/media/image3.png" ContentType="image/png"/>
  <Override PartName="/ppt/media/image4.png" ContentType="image/png"/>
  <Override PartName="/ppt/media/image5.png" ContentType="image/png"/>
  <Override PartName="/ppt/media/image6.png" ContentType="image/png"/>
  <Override PartName="/ppt/media/image11.png" ContentType="image/png"/>
  <Override PartName="/ppt/media/image9.png" ContentType="image/png"/>
  <Override PartName="/ppt/media/image10.wmf" ContentType="image/x-wmf"/>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_rels/presentation.xml.rels" ContentType="application/vnd.openxmlformats-package.relationships+xml"/>
  <Override PartName="/_rels/.rels" ContentType="application/vnd.openxmlformats-package.relationships+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 id="2147483687" r:id="rId5"/>
    <p:sldMasterId id="2147483700" r:id="rId6"/>
    <p:sldMasterId id="2147483713" r:id="rId7"/>
  </p:sldMasterIdLst>
  <p:notesMasterIdLst>
    <p:notesMasterId r:id="rId8"/>
  </p:notesMasterIdLst>
  <p:sldIdLst>
    <p:sldId id="256" r:id="rId9"/>
    <p:sldId id="257" r:id="rId10"/>
    <p:sldId id="258" r:id="rId11"/>
    <p:sldId id="259" r:id="rId12"/>
    <p:sldId id="260" r:id="rId13"/>
    <p:sldId id="261" r:id="rId14"/>
    <p:sldId id="262" r:id="rId15"/>
    <p:sldId id="263" r:id="rId16"/>
    <p:sldId id="264" r:id="rId17"/>
    <p:sldId id="265" r:id="rId18"/>
    <p:sldId id="266" r:id="rId19"/>
    <p:sldId id="267" r:id="rId20"/>
    <p:sldId id="268" r:id="rId21"/>
    <p:sldId id="269" r:id="rId22"/>
    <p:sldId id="270" r:id="rId23"/>
    <p:sldId id="271" r:id="rId24"/>
    <p:sldId id="272" r:id="rId25"/>
    <p:sldId id="273" r:id="rId26"/>
    <p:sldId id="274" r:id="rId27"/>
    <p:sldId id="275" r:id="rId28"/>
    <p:sldId id="276" r:id="rId29"/>
    <p:sldId id="277" r:id="rId30"/>
    <p:sldId id="278" r:id="rId31"/>
    <p:sldId id="279" r:id="rId32"/>
    <p:sldId id="280" r:id="rId33"/>
    <p:sldId id="281" r:id="rId34"/>
    <p:sldId id="282" r:id="rId35"/>
  </p:sldIdLst>
  <p:sldSz cx="12192000" cy="6858000"/>
  <p:notesSz cx="6858000" cy="9144000"/>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Master" Target="slideMasters/slideMaster4.xml"/><Relationship Id="rId6" Type="http://schemas.openxmlformats.org/officeDocument/2006/relationships/slideMaster" Target="slideMasters/slideMaster5.xml"/><Relationship Id="rId7" Type="http://schemas.openxmlformats.org/officeDocument/2006/relationships/slideMaster" Target="slideMasters/slideMaster6.xml"/><Relationship Id="rId8" Type="http://schemas.openxmlformats.org/officeDocument/2006/relationships/notesMaster" Target="notesMasters/notesMaster1.xml"/><Relationship Id="rId9" Type="http://schemas.openxmlformats.org/officeDocument/2006/relationships/slide" Target="slides/slide1.xml"/><Relationship Id="rId10" Type="http://schemas.openxmlformats.org/officeDocument/2006/relationships/slide" Target="slides/slide2.xml"/><Relationship Id="rId11" Type="http://schemas.openxmlformats.org/officeDocument/2006/relationships/slide" Target="slides/slide3.xml"/><Relationship Id="rId12" Type="http://schemas.openxmlformats.org/officeDocument/2006/relationships/slide" Target="slides/slide4.xml"/><Relationship Id="rId13" Type="http://schemas.openxmlformats.org/officeDocument/2006/relationships/slide" Target="slides/slide5.xml"/><Relationship Id="rId14" Type="http://schemas.openxmlformats.org/officeDocument/2006/relationships/slide" Target="slides/slide6.xml"/><Relationship Id="rId15" Type="http://schemas.openxmlformats.org/officeDocument/2006/relationships/slide" Target="slides/slide7.xml"/><Relationship Id="rId16" Type="http://schemas.openxmlformats.org/officeDocument/2006/relationships/slide" Target="slides/slide8.xml"/><Relationship Id="rId17" Type="http://schemas.openxmlformats.org/officeDocument/2006/relationships/slide" Target="slides/slide9.xml"/><Relationship Id="rId18" Type="http://schemas.openxmlformats.org/officeDocument/2006/relationships/slide" Target="slides/slide10.xml"/><Relationship Id="rId19" Type="http://schemas.openxmlformats.org/officeDocument/2006/relationships/slide" Target="slides/slide11.xml"/><Relationship Id="rId20" Type="http://schemas.openxmlformats.org/officeDocument/2006/relationships/slide" Target="slides/slide12.xml"/><Relationship Id="rId21" Type="http://schemas.openxmlformats.org/officeDocument/2006/relationships/slide" Target="slides/slide13.xml"/><Relationship Id="rId22" Type="http://schemas.openxmlformats.org/officeDocument/2006/relationships/slide" Target="slides/slide14.xml"/><Relationship Id="rId23" Type="http://schemas.openxmlformats.org/officeDocument/2006/relationships/slide" Target="slides/slide15.xml"/><Relationship Id="rId24" Type="http://schemas.openxmlformats.org/officeDocument/2006/relationships/slide" Target="slides/slide16.xml"/><Relationship Id="rId25" Type="http://schemas.openxmlformats.org/officeDocument/2006/relationships/slide" Target="slides/slide17.xml"/><Relationship Id="rId26" Type="http://schemas.openxmlformats.org/officeDocument/2006/relationships/slide" Target="slides/slide18.xml"/><Relationship Id="rId27" Type="http://schemas.openxmlformats.org/officeDocument/2006/relationships/slide" Target="slides/slide19.xml"/><Relationship Id="rId28" Type="http://schemas.openxmlformats.org/officeDocument/2006/relationships/slide" Target="slides/slide20.xml"/><Relationship Id="rId29" Type="http://schemas.openxmlformats.org/officeDocument/2006/relationships/slide" Target="slides/slide21.xml"/><Relationship Id="rId30" Type="http://schemas.openxmlformats.org/officeDocument/2006/relationships/slide" Target="slides/slide22.xml"/><Relationship Id="rId31" Type="http://schemas.openxmlformats.org/officeDocument/2006/relationships/slide" Target="slides/slide23.xml"/><Relationship Id="rId32" Type="http://schemas.openxmlformats.org/officeDocument/2006/relationships/slide" Target="slides/slide24.xml"/><Relationship Id="rId33" Type="http://schemas.openxmlformats.org/officeDocument/2006/relationships/slide" Target="slides/slide25.xml"/><Relationship Id="rId34" Type="http://schemas.openxmlformats.org/officeDocument/2006/relationships/slide" Target="slides/slide26.xml"/><Relationship Id="rId35" Type="http://schemas.openxmlformats.org/officeDocument/2006/relationships/slide" Target="slides/slide27.xml"/><Relationship Id="rId36" Type="http://schemas.openxmlformats.org/officeDocument/2006/relationships/presProps" Target="presProps.xml"/>
</Relationships>
</file>

<file path=ppt/charts/chart1.xml><?xml version="1.0" encoding="utf-8"?>
<c:chartSpace xmlns:c="http://schemas.openxmlformats.org/drawingml/2006/chart" xmlns:a="http://schemas.openxmlformats.org/drawingml/2006/main" xmlns:r="http://schemas.openxmlformats.org/officeDocument/2006/relationships">
  <c:lang val="en-US"/>
  <c:roundedCorners val="0"/>
  <c:chart>
    <c:title>
      <c:tx>
        <c:rich>
          <a:bodyPr rot="0"/>
          <a:lstStyle/>
          <a:p>
            <a:pPr>
              <a:defRPr b="0" lang="it-IT" sz="1400" spc="-1" strike="noStrike">
                <a:solidFill>
                  <a:srgbClr val="595959"/>
                </a:solidFill>
                <a:latin typeface="Calibri"/>
              </a:defRPr>
            </a:pPr>
            <a:r>
              <a:rPr b="0" lang="it-IT" sz="1400" spc="-1" strike="noStrike">
                <a:solidFill>
                  <a:srgbClr val="595959"/>
                </a:solidFill>
                <a:latin typeface="Calibri"/>
              </a:rPr>
              <a:t>Var. % Arrivi e presenze</a:t>
            </a:r>
          </a:p>
        </c:rich>
      </c:tx>
      <c:overlay val="0"/>
      <c:spPr>
        <a:noFill/>
        <a:ln w="0">
          <a:noFill/>
        </a:ln>
      </c:spPr>
    </c:title>
    <c:autoTitleDeleted val="0"/>
    <c:view3D>
      <c:rotX val="15"/>
      <c:rotY val="20"/>
      <c:rAngAx val="1"/>
      <c:perspective val="30"/>
    </c:view3D>
    <c:floor>
      <c:spPr>
        <a:noFill/>
        <a:ln w="6480">
          <a:noFill/>
        </a:ln>
      </c:spPr>
    </c:floor>
    <c:sideWall>
      <c:spPr>
        <a:noFill/>
        <a:ln w="6480">
          <a:noFill/>
        </a:ln>
      </c:spPr>
    </c:sideWall>
    <c:backWall>
      <c:spPr>
        <a:noFill/>
        <a:ln w="6480">
          <a:noFill/>
        </a:ln>
      </c:spPr>
    </c:backWall>
    <c:plotArea>
      <c:bar3DChart>
        <c:barDir val="col"/>
        <c:grouping val="clustered"/>
        <c:varyColors val="0"/>
        <c:ser>
          <c:idx val="0"/>
          <c:order val="0"/>
          <c:tx>
            <c:strRef>
              <c:f>label 0</c:f>
              <c:strCache>
                <c:ptCount val="1"/>
                <c:pt idx="0">
                  <c:v>Var. % 2023/22</c:v>
                </c:pt>
              </c:strCache>
            </c:strRef>
          </c:tx>
          <c:spPr>
            <a:solidFill>
              <a:srgbClr val="5b9bd5"/>
            </a:solidFill>
            <a:ln w="0">
              <a:noFill/>
            </a:ln>
          </c:spPr>
          <c:invertIfNegative val="0"/>
          <c:dLbls>
            <c:numFmt formatCode="0.0" sourceLinked="0"/>
            <c:txPr>
              <a:bodyPr wrap="square"/>
              <a:lstStyle/>
              <a:p>
                <a:pPr>
                  <a:defRPr b="0" sz="900" spc="-1" strike="noStrike">
                    <a:solidFill>
                      <a:srgbClr val="404040"/>
                    </a:solidFill>
                    <a:latin typeface="Calibri"/>
                  </a:defRPr>
                </a:pPr>
              </a:p>
            </c:txPr>
            <c:showLegendKey val="0"/>
            <c:showVal val="1"/>
            <c:showCatName val="0"/>
            <c:showSerName val="0"/>
            <c:showPercent val="0"/>
            <c:separator>; </c:separator>
            <c:showLeaderLines val="1"/>
            <c:extLst>
              <c:ext xmlns:c15="http://schemas.microsoft.com/office/drawing/2012/chart" uri="{CE6537A1-D6FC-4f65-9D91-7224C49458BB}">
                <c15:showLeaderLines val="1"/>
              </c:ext>
            </c:extLst>
          </c:dLbls>
          <c:cat>
            <c:strRef>
              <c:f>categories</c:f>
              <c:strCache>
                <c:ptCount val="2"/>
                <c:pt idx="0">
                  <c:v>Arrivi</c:v>
                </c:pt>
                <c:pt idx="1">
                  <c:v>Presenze</c:v>
                </c:pt>
              </c:strCache>
            </c:strRef>
          </c:cat>
          <c:val>
            <c:numRef>
              <c:f>0</c:f>
              <c:numCache>
                <c:formatCode>General</c:formatCode>
                <c:ptCount val="2"/>
                <c:pt idx="0">
                  <c:v>14.2664840154868</c:v>
                </c:pt>
                <c:pt idx="1">
                  <c:v>8.8114308339013</c:v>
                </c:pt>
              </c:numCache>
            </c:numRef>
          </c:val>
        </c:ser>
        <c:ser>
          <c:idx val="1"/>
          <c:order val="1"/>
          <c:tx>
            <c:strRef>
              <c:f>label 1</c:f>
              <c:strCache>
                <c:ptCount val="1"/>
                <c:pt idx="0">
                  <c:v>Var. % 2023/19</c:v>
                </c:pt>
              </c:strCache>
            </c:strRef>
          </c:tx>
          <c:spPr>
            <a:solidFill>
              <a:srgbClr val="ed7d31"/>
            </a:solidFill>
            <a:ln w="0">
              <a:noFill/>
            </a:ln>
          </c:spPr>
          <c:invertIfNegative val="0"/>
          <c:dLbls>
            <c:numFmt formatCode="0.0" sourceLinked="0"/>
            <c:txPr>
              <a:bodyPr wrap="square"/>
              <a:lstStyle/>
              <a:p>
                <a:pPr>
                  <a:defRPr b="0" sz="900" spc="-1" strike="noStrike">
                    <a:solidFill>
                      <a:srgbClr val="404040"/>
                    </a:solidFill>
                    <a:latin typeface="Calibri"/>
                  </a:defRPr>
                </a:pPr>
              </a:p>
            </c:txPr>
            <c:showLegendKey val="0"/>
            <c:showVal val="1"/>
            <c:showCatName val="0"/>
            <c:showSerName val="0"/>
            <c:showPercent val="0"/>
            <c:separator>; </c:separator>
            <c:showLeaderLines val="1"/>
            <c:extLst>
              <c:ext xmlns:c15="http://schemas.microsoft.com/office/drawing/2012/chart" uri="{CE6537A1-D6FC-4f65-9D91-7224C49458BB}">
                <c15:showLeaderLines val="1"/>
              </c:ext>
            </c:extLst>
          </c:dLbls>
          <c:cat>
            <c:strRef>
              <c:f>categories</c:f>
              <c:strCache>
                <c:ptCount val="2"/>
                <c:pt idx="0">
                  <c:v>Arrivi</c:v>
                </c:pt>
                <c:pt idx="1">
                  <c:v>Presenze</c:v>
                </c:pt>
              </c:strCache>
            </c:strRef>
          </c:cat>
          <c:val>
            <c:numRef>
              <c:f>1</c:f>
              <c:numCache>
                <c:formatCode>General</c:formatCode>
                <c:ptCount val="2"/>
                <c:pt idx="0">
                  <c:v>-4.84734729285222</c:v>
                </c:pt>
                <c:pt idx="1">
                  <c:v>-1.28026247495385</c:v>
                </c:pt>
              </c:numCache>
            </c:numRef>
          </c:val>
        </c:ser>
        <c:gapWidth val="150"/>
        <c:shape val="box"/>
        <c:axId val="49716876"/>
        <c:axId val="8258818"/>
        <c:axId val="0"/>
      </c:bar3DChart>
      <c:catAx>
        <c:axId val="49716876"/>
        <c:scaling>
          <c:orientation val="minMax"/>
        </c:scaling>
        <c:delete val="0"/>
        <c:axPos val="b"/>
        <c:numFmt formatCode="General" sourceLinked="0"/>
        <c:majorTickMark val="none"/>
        <c:minorTickMark val="none"/>
        <c:tickLblPos val="nextTo"/>
        <c:spPr>
          <a:ln w="6480">
            <a:noFill/>
          </a:ln>
        </c:spPr>
        <c:txPr>
          <a:bodyPr/>
          <a:lstStyle/>
          <a:p>
            <a:pPr>
              <a:defRPr b="0" sz="900" spc="-1" strike="noStrike">
                <a:solidFill>
                  <a:srgbClr val="595959"/>
                </a:solidFill>
                <a:latin typeface="Calibri"/>
              </a:defRPr>
            </a:pPr>
          </a:p>
        </c:txPr>
        <c:crossAx val="8258818"/>
        <c:crosses val="autoZero"/>
        <c:auto val="1"/>
        <c:lblAlgn val="ctr"/>
        <c:lblOffset val="100"/>
        <c:noMultiLvlLbl val="0"/>
      </c:catAx>
      <c:valAx>
        <c:axId val="8258818"/>
        <c:scaling>
          <c:orientation val="minMax"/>
        </c:scaling>
        <c:delete val="0"/>
        <c:axPos val="l"/>
        <c:majorGridlines>
          <c:spPr>
            <a:ln w="9360">
              <a:solidFill>
                <a:srgbClr val="d9d9d9"/>
              </a:solidFill>
              <a:round/>
            </a:ln>
          </c:spPr>
        </c:majorGridlines>
        <c:numFmt formatCode="0.0" sourceLinked="0"/>
        <c:majorTickMark val="none"/>
        <c:minorTickMark val="none"/>
        <c:tickLblPos val="nextTo"/>
        <c:spPr>
          <a:ln w="6480">
            <a:noFill/>
          </a:ln>
        </c:spPr>
        <c:txPr>
          <a:bodyPr/>
          <a:lstStyle/>
          <a:p>
            <a:pPr>
              <a:defRPr b="0" sz="900" spc="-1" strike="noStrike">
                <a:solidFill>
                  <a:srgbClr val="595959"/>
                </a:solidFill>
                <a:latin typeface="Calibri"/>
              </a:defRPr>
            </a:pPr>
          </a:p>
        </c:txPr>
        <c:crossAx val="49716876"/>
        <c:crosses val="autoZero"/>
        <c:crossBetween val="between"/>
      </c:valAx>
    </c:plotArea>
    <c:legend>
      <c:legendPos val="b"/>
      <c:overlay val="0"/>
      <c:spPr>
        <a:noFill/>
        <a:ln w="0">
          <a:noFill/>
        </a:ln>
      </c:spPr>
      <c:txPr>
        <a:bodyPr/>
        <a:lstStyle/>
        <a:p>
          <a:pPr>
            <a:defRPr b="0" sz="900" spc="-1" strike="noStrike">
              <a:solidFill>
                <a:srgbClr val="595959"/>
              </a:solidFill>
              <a:latin typeface="Calibri"/>
            </a:defRPr>
          </a:pPr>
        </a:p>
      </c:txPr>
    </c:legend>
    <c:plotVisOnly val="1"/>
    <c:dispBlanksAs val="gap"/>
  </c:chart>
  <c:spPr>
    <a:noFill/>
    <a:ln w="0">
      <a:noFill/>
    </a:ln>
  </c:spPr>
</c:chartSpace>
</file>

<file path=ppt/charts/chart2.xml><?xml version="1.0" encoding="utf-8"?>
<c:chartSpace xmlns:c="http://schemas.openxmlformats.org/drawingml/2006/chart" xmlns:a="http://schemas.openxmlformats.org/drawingml/2006/main" xmlns:r="http://schemas.openxmlformats.org/officeDocument/2006/relationships">
  <c:lang val="en-US"/>
  <c:roundedCorners val="0"/>
  <c:chart>
    <c:title>
      <c:tx>
        <c:rich>
          <a:bodyPr rot="0"/>
          <a:lstStyle/>
          <a:p>
            <a:pPr>
              <a:defRPr b="1" lang="it-IT" sz="1600" spc="-1" strike="noStrike">
                <a:solidFill>
                  <a:srgbClr val="44546a"/>
                </a:solidFill>
                <a:latin typeface="Calibri"/>
              </a:defRPr>
            </a:pPr>
            <a:r>
              <a:rPr b="1" lang="it-IT" sz="1600" spc="-1" strike="noStrike">
                <a:solidFill>
                  <a:srgbClr val="44546a"/>
                </a:solidFill>
                <a:latin typeface="Calibri"/>
              </a:rPr>
              <a:t>Variazioni % Presenze</a:t>
            </a:r>
          </a:p>
        </c:rich>
      </c:tx>
      <c:overlay val="0"/>
      <c:spPr>
        <a:noFill/>
        <a:ln w="0">
          <a:noFill/>
        </a:ln>
      </c:spPr>
    </c:title>
    <c:autoTitleDeleted val="0"/>
    <c:plotArea>
      <c:layout>
        <c:manualLayout>
          <c:layoutTarget val="inner"/>
          <c:xMode val="edge"/>
          <c:yMode val="edge"/>
          <c:x val="0.0931281317108089"/>
          <c:y val="0.157742782152231"/>
          <c:w val="0.876234788833214"/>
          <c:h val="0.671391076115486"/>
        </c:manualLayout>
      </c:layout>
      <c:barChart>
        <c:barDir val="col"/>
        <c:grouping val="clustered"/>
        <c:varyColors val="0"/>
        <c:ser>
          <c:idx val="0"/>
          <c:order val="0"/>
          <c:tx>
            <c:strRef>
              <c:f>label 0</c:f>
              <c:strCache>
                <c:ptCount val="1"/>
                <c:pt idx="0">
                  <c:v>Presenze italiane</c:v>
                </c:pt>
              </c:strCache>
            </c:strRef>
          </c:tx>
          <c:spPr>
            <a:gradFill>
              <a:gsLst>
                <a:gs pos="0">
                  <a:srgbClr val="71a6da"/>
                </a:gs>
                <a:gs pos="100000">
                  <a:srgbClr val="549ada"/>
                </a:gs>
              </a:gsLst>
              <a:lin ang="5400000"/>
            </a:gradFill>
            <a:ln w="0">
              <a:noFill/>
            </a:ln>
          </c:spPr>
          <c:invertIfNegative val="0"/>
          <c:dLbls>
            <c:numFmt formatCode="0.0" sourceLinked="0"/>
            <c:txPr>
              <a:bodyPr wrap="square"/>
              <a:lstStyle/>
              <a:p>
                <a:pPr>
                  <a:defRPr b="0" sz="900" spc="-1" strike="noStrike">
                    <a:solidFill>
                      <a:srgbClr val="44546a"/>
                    </a:solidFill>
                    <a:latin typeface="Calibri"/>
                  </a:defRPr>
                </a:pPr>
              </a:p>
            </c:txPr>
            <c:dLblPos val="outEnd"/>
            <c:showLegendKey val="0"/>
            <c:showVal val="1"/>
            <c:showCatName val="0"/>
            <c:showSerName val="0"/>
            <c:showPercent val="0"/>
            <c:separator>; </c:separator>
            <c:showLeaderLines val="1"/>
            <c:extLst>
              <c:ext xmlns:c15="http://schemas.microsoft.com/office/drawing/2012/chart" uri="{CE6537A1-D6FC-4f65-9D91-7224C49458BB}">
                <c15:showLeaderLines val="1"/>
              </c:ext>
            </c:extLst>
          </c:dLbls>
          <c:cat>
            <c:numRef>
              <c:f>categories</c:f>
              <c:numCache>
                <c:formatCode>General</c:formatCode>
                <c:ptCount val="2"/>
                <c:pt idx="0">
                  <c:v>Var. 2023/2022</c:v>
                </c:pt>
                <c:pt idx="1">
                  <c:v>Var. 2023/2019</c:v>
                </c:pt>
              </c:numCache>
            </c:numRef>
          </c:cat>
          <c:val>
            <c:numRef>
              <c:f>0</c:f>
              <c:numCache>
                <c:formatCode>General</c:formatCode>
                <c:ptCount val="2"/>
                <c:pt idx="0">
                  <c:v>2.35783530153359</c:v>
                </c:pt>
                <c:pt idx="1">
                  <c:v>-3.15434757163706</c:v>
                </c:pt>
              </c:numCache>
            </c:numRef>
          </c:val>
        </c:ser>
        <c:ser>
          <c:idx val="1"/>
          <c:order val="1"/>
          <c:tx>
            <c:strRef>
              <c:f>label 1</c:f>
              <c:strCache>
                <c:ptCount val="1"/>
                <c:pt idx="0">
                  <c:v>Presenze straniere</c:v>
                </c:pt>
              </c:strCache>
            </c:strRef>
          </c:tx>
          <c:spPr>
            <a:gradFill>
              <a:gsLst>
                <a:gs pos="0">
                  <a:srgbClr val="f08c56"/>
                </a:gs>
                <a:gs pos="100000">
                  <a:srgbClr val="f57a27"/>
                </a:gs>
              </a:gsLst>
              <a:lin ang="5400000"/>
            </a:gradFill>
            <a:ln w="0">
              <a:noFill/>
            </a:ln>
          </c:spPr>
          <c:invertIfNegative val="0"/>
          <c:dLbls>
            <c:numFmt formatCode="0.0" sourceLinked="0"/>
            <c:txPr>
              <a:bodyPr wrap="square"/>
              <a:lstStyle/>
              <a:p>
                <a:pPr>
                  <a:defRPr b="0" sz="900" spc="-1" strike="noStrike">
                    <a:solidFill>
                      <a:srgbClr val="44546a"/>
                    </a:solidFill>
                    <a:latin typeface="Calibri"/>
                  </a:defRPr>
                </a:pPr>
              </a:p>
            </c:txPr>
            <c:dLblPos val="outEnd"/>
            <c:showLegendKey val="0"/>
            <c:showVal val="1"/>
            <c:showCatName val="0"/>
            <c:showSerName val="0"/>
            <c:showPercent val="0"/>
            <c:separator>; </c:separator>
            <c:showLeaderLines val="1"/>
            <c:extLst>
              <c:ext xmlns:c15="http://schemas.microsoft.com/office/drawing/2012/chart" uri="{CE6537A1-D6FC-4f65-9D91-7224C49458BB}">
                <c15:showLeaderLines val="1"/>
              </c:ext>
            </c:extLst>
          </c:dLbls>
          <c:cat>
            <c:numRef>
              <c:f>categories</c:f>
              <c:numCache>
                <c:formatCode>General</c:formatCode>
                <c:ptCount val="2"/>
                <c:pt idx="0">
                  <c:v>Var. 2023/2022</c:v>
                </c:pt>
                <c:pt idx="1">
                  <c:v>Var. 2023/2019</c:v>
                </c:pt>
              </c:numCache>
            </c:numRef>
          </c:cat>
          <c:val>
            <c:numRef>
              <c:f>1</c:f>
              <c:numCache>
                <c:formatCode>General</c:formatCode>
                <c:ptCount val="2"/>
                <c:pt idx="0">
                  <c:v>15.7427041577412</c:v>
                </c:pt>
                <c:pt idx="1">
                  <c:v>1.61046875093629</c:v>
                </c:pt>
              </c:numCache>
            </c:numRef>
          </c:val>
        </c:ser>
        <c:gapWidth val="100"/>
        <c:overlap val="-24"/>
        <c:axId val="87369630"/>
        <c:axId val="71835669"/>
      </c:barChart>
      <c:dateAx>
        <c:axId val="87369630"/>
        <c:scaling>
          <c:orientation val="minMax"/>
        </c:scaling>
        <c:delete val="0"/>
        <c:axPos val="b"/>
        <c:numFmt formatCode="General" sourceLinked="0"/>
        <c:majorTickMark val="none"/>
        <c:minorTickMark val="none"/>
        <c:tickLblPos val="nextTo"/>
        <c:spPr>
          <a:ln w="9360">
            <a:solidFill>
              <a:srgbClr val="e0e5eb"/>
            </a:solidFill>
            <a:round/>
          </a:ln>
        </c:spPr>
        <c:txPr>
          <a:bodyPr/>
          <a:lstStyle/>
          <a:p>
            <a:pPr>
              <a:defRPr b="0" sz="900" spc="-1" strike="noStrike">
                <a:solidFill>
                  <a:srgbClr val="44546a"/>
                </a:solidFill>
                <a:latin typeface="Calibri"/>
              </a:defRPr>
            </a:pPr>
          </a:p>
        </c:txPr>
        <c:crossAx val="71835669"/>
        <c:crosses val="autoZero"/>
        <c:auto val="1"/>
        <c:lblOffset val="100"/>
        <c:baseTimeUnit val="days"/>
        <c:noMultiLvlLbl val="0"/>
      </c:dateAx>
      <c:valAx>
        <c:axId val="71835669"/>
        <c:scaling>
          <c:orientation val="minMax"/>
        </c:scaling>
        <c:delete val="0"/>
        <c:axPos val="l"/>
        <c:majorGridlines>
          <c:spPr>
            <a:ln w="9360">
              <a:solidFill>
                <a:srgbClr val="e0e5eb"/>
              </a:solidFill>
              <a:round/>
            </a:ln>
          </c:spPr>
        </c:majorGridlines>
        <c:numFmt formatCode="0.0" sourceLinked="0"/>
        <c:majorTickMark val="none"/>
        <c:minorTickMark val="none"/>
        <c:tickLblPos val="nextTo"/>
        <c:spPr>
          <a:ln w="6480">
            <a:noFill/>
          </a:ln>
        </c:spPr>
        <c:txPr>
          <a:bodyPr/>
          <a:lstStyle/>
          <a:p>
            <a:pPr>
              <a:defRPr b="0" sz="900" spc="-1" strike="noStrike">
                <a:solidFill>
                  <a:srgbClr val="44546a"/>
                </a:solidFill>
                <a:latin typeface="Calibri"/>
              </a:defRPr>
            </a:pPr>
          </a:p>
        </c:txPr>
        <c:crossAx val="87369630"/>
        <c:crosses val="autoZero"/>
        <c:crossBetween val="between"/>
      </c:valAx>
      <c:spPr>
        <a:noFill/>
        <a:ln w="0">
          <a:noFill/>
        </a:ln>
      </c:spPr>
    </c:plotArea>
    <c:legend>
      <c:legendPos val="b"/>
      <c:overlay val="0"/>
      <c:spPr>
        <a:noFill/>
        <a:ln w="0">
          <a:noFill/>
        </a:ln>
      </c:spPr>
      <c:txPr>
        <a:bodyPr/>
        <a:lstStyle/>
        <a:p>
          <a:pPr>
            <a:defRPr b="0" sz="900" spc="-1" strike="noStrike">
              <a:solidFill>
                <a:srgbClr val="44546a"/>
              </a:solidFill>
              <a:latin typeface="Calibri"/>
            </a:defRPr>
          </a:pPr>
        </a:p>
      </c:txPr>
    </c:legend>
    <c:plotVisOnly val="1"/>
    <c:dispBlanksAs val="gap"/>
  </c:chart>
  <c:spPr>
    <a:noFill/>
    <a:ln w="0">
      <a:noFill/>
    </a:ln>
  </c:spPr>
</c:chartSpace>
</file>

<file path=ppt/charts/chart3.xml><?xml version="1.0" encoding="utf-8"?>
<c:chartSpace xmlns:c="http://schemas.openxmlformats.org/drawingml/2006/chart" xmlns:a="http://schemas.openxmlformats.org/drawingml/2006/main" xmlns:r="http://schemas.openxmlformats.org/officeDocument/2006/relationships">
  <c:lang val="en-US"/>
  <c:roundedCorners val="0"/>
  <c:chart>
    <c:title>
      <c:tx>
        <c:rich>
          <a:bodyPr rot="0"/>
          <a:lstStyle/>
          <a:p>
            <a:pPr>
              <a:defRPr b="0" lang="it-IT" sz="1400" spc="-1" strike="noStrike">
                <a:solidFill>
                  <a:srgbClr val="595959"/>
                </a:solidFill>
                <a:latin typeface="Calibri"/>
              </a:defRPr>
            </a:pPr>
            <a:r>
              <a:rPr b="0" lang="it-IT" sz="1400" spc="-1" strike="noStrike">
                <a:solidFill>
                  <a:srgbClr val="595959"/>
                </a:solidFill>
                <a:latin typeface="Calibri"/>
              </a:rPr>
              <a:t>Valori presenze x mese</a:t>
            </a:r>
          </a:p>
        </c:rich>
      </c:tx>
      <c:overlay val="0"/>
      <c:spPr>
        <a:noFill/>
        <a:ln w="0">
          <a:noFill/>
        </a:ln>
      </c:spPr>
    </c:title>
    <c:autoTitleDeleted val="0"/>
    <c:plotArea>
      <c:lineChart>
        <c:grouping val="standard"/>
        <c:varyColors val="0"/>
        <c:ser>
          <c:idx val="0"/>
          <c:order val="0"/>
          <c:tx>
            <c:strRef>
              <c:f>label 0</c:f>
              <c:strCache>
                <c:ptCount val="1"/>
                <c:pt idx="0">
                  <c:v>2019</c:v>
                </c:pt>
              </c:strCache>
            </c:strRef>
          </c:tx>
          <c:spPr>
            <a:solidFill>
              <a:srgbClr val="5b9bd5"/>
            </a:solidFill>
            <a:ln cap="rnd" w="28440">
              <a:solidFill>
                <a:srgbClr val="5b9bd5"/>
              </a:solidFill>
              <a:round/>
            </a:ln>
          </c:spPr>
          <c:marker>
            <c:symbol val="none"/>
          </c:marker>
          <c:dLbls>
            <c:txPr>
              <a:bodyPr wrap="square"/>
              <a:lstStyle/>
              <a:p>
                <a:pPr>
                  <a:defRPr b="0" sz="1000" spc="-1" strike="noStrike">
                    <a:solidFill>
                      <a:srgbClr val="000000"/>
                    </a:solidFill>
                    <a:latin typeface="Calibri"/>
                  </a:defRPr>
                </a:pPr>
              </a:p>
            </c:txPr>
            <c:dLblPos val="r"/>
            <c:showLegendKey val="0"/>
            <c:showVal val="0"/>
            <c:showCatName val="0"/>
            <c:showSerName val="0"/>
            <c:showPercent val="0"/>
            <c:separator>; </c:separator>
            <c:showLeaderLines val="1"/>
            <c:extLst>
              <c:ext xmlns:c15="http://schemas.microsoft.com/office/drawing/2012/chart" uri="{CE6537A1-D6FC-4f65-9D91-7224C49458BB}">
                <c15:showLeaderLines val="1"/>
              </c:ext>
            </c:extLst>
          </c:dLbls>
          <c:cat>
            <c:strRef>
              <c:f>categories</c:f>
              <c:strCache>
                <c:ptCount val="12"/>
                <c:pt idx="0">
                  <c:v>01</c:v>
                </c:pt>
                <c:pt idx="1">
                  <c:v>02</c:v>
                </c:pt>
                <c:pt idx="2">
                  <c:v>03</c:v>
                </c:pt>
                <c:pt idx="3">
                  <c:v>04</c:v>
                </c:pt>
                <c:pt idx="4">
                  <c:v>05</c:v>
                </c:pt>
                <c:pt idx="5">
                  <c:v>06</c:v>
                </c:pt>
                <c:pt idx="6">
                  <c:v>07</c:v>
                </c:pt>
                <c:pt idx="7">
                  <c:v>08</c:v>
                </c:pt>
                <c:pt idx="8">
                  <c:v>09</c:v>
                </c:pt>
                <c:pt idx="9">
                  <c:v>10</c:v>
                </c:pt>
                <c:pt idx="10">
                  <c:v>11</c:v>
                </c:pt>
                <c:pt idx="11">
                  <c:v>12</c:v>
                </c:pt>
              </c:strCache>
            </c:strRef>
          </c:cat>
          <c:val>
            <c:numRef>
              <c:f>0</c:f>
              <c:numCache>
                <c:formatCode>General</c:formatCode>
                <c:ptCount val="12"/>
                <c:pt idx="0">
                  <c:v>25976</c:v>
                </c:pt>
                <c:pt idx="1">
                  <c:v>37812</c:v>
                </c:pt>
                <c:pt idx="2">
                  <c:v>68929</c:v>
                </c:pt>
                <c:pt idx="3">
                  <c:v>166002</c:v>
                </c:pt>
                <c:pt idx="4">
                  <c:v>195238</c:v>
                </c:pt>
                <c:pt idx="5">
                  <c:v>376691</c:v>
                </c:pt>
                <c:pt idx="6">
                  <c:v>528303</c:v>
                </c:pt>
                <c:pt idx="7">
                  <c:v>628999</c:v>
                </c:pt>
                <c:pt idx="8">
                  <c:v>349774</c:v>
                </c:pt>
                <c:pt idx="9">
                  <c:v>118203</c:v>
                </c:pt>
                <c:pt idx="10">
                  <c:v>33790</c:v>
                </c:pt>
                <c:pt idx="11">
                  <c:v>28836</c:v>
                </c:pt>
              </c:numCache>
            </c:numRef>
          </c:val>
          <c:smooth val="0"/>
        </c:ser>
        <c:ser>
          <c:idx val="1"/>
          <c:order val="1"/>
          <c:tx>
            <c:strRef>
              <c:f>label 1</c:f>
              <c:strCache>
                <c:ptCount val="1"/>
                <c:pt idx="0">
                  <c:v>2022</c:v>
                </c:pt>
              </c:strCache>
            </c:strRef>
          </c:tx>
          <c:spPr>
            <a:solidFill>
              <a:srgbClr val="ed7d31"/>
            </a:solidFill>
            <a:ln cap="rnd" w="28440">
              <a:solidFill>
                <a:srgbClr val="ed7d31"/>
              </a:solidFill>
              <a:round/>
            </a:ln>
          </c:spPr>
          <c:marker>
            <c:symbol val="none"/>
          </c:marker>
          <c:dLbls>
            <c:txPr>
              <a:bodyPr wrap="square"/>
              <a:lstStyle/>
              <a:p>
                <a:pPr>
                  <a:defRPr b="0" sz="1000" spc="-1" strike="noStrike">
                    <a:solidFill>
                      <a:srgbClr val="000000"/>
                    </a:solidFill>
                    <a:latin typeface="Calibri"/>
                  </a:defRPr>
                </a:pPr>
              </a:p>
            </c:txPr>
            <c:dLblPos val="r"/>
            <c:showLegendKey val="0"/>
            <c:showVal val="0"/>
            <c:showCatName val="0"/>
            <c:showSerName val="0"/>
            <c:showPercent val="0"/>
            <c:separator>; </c:separator>
            <c:showLeaderLines val="1"/>
            <c:extLst>
              <c:ext xmlns:c15="http://schemas.microsoft.com/office/drawing/2012/chart" uri="{CE6537A1-D6FC-4f65-9D91-7224C49458BB}">
                <c15:showLeaderLines val="1"/>
              </c:ext>
            </c:extLst>
          </c:dLbls>
          <c:cat>
            <c:strRef>
              <c:f>categories</c:f>
              <c:strCache>
                <c:ptCount val="12"/>
                <c:pt idx="0">
                  <c:v>01</c:v>
                </c:pt>
                <c:pt idx="1">
                  <c:v>02</c:v>
                </c:pt>
                <c:pt idx="2">
                  <c:v>03</c:v>
                </c:pt>
                <c:pt idx="3">
                  <c:v>04</c:v>
                </c:pt>
                <c:pt idx="4">
                  <c:v>05</c:v>
                </c:pt>
                <c:pt idx="5">
                  <c:v>06</c:v>
                </c:pt>
                <c:pt idx="6">
                  <c:v>07</c:v>
                </c:pt>
                <c:pt idx="7">
                  <c:v>08</c:v>
                </c:pt>
                <c:pt idx="8">
                  <c:v>09</c:v>
                </c:pt>
                <c:pt idx="9">
                  <c:v>10</c:v>
                </c:pt>
                <c:pt idx="10">
                  <c:v>11</c:v>
                </c:pt>
                <c:pt idx="11">
                  <c:v>12</c:v>
                </c:pt>
              </c:strCache>
            </c:strRef>
          </c:cat>
          <c:val>
            <c:numRef>
              <c:f>1</c:f>
              <c:numCache>
                <c:formatCode>General</c:formatCode>
                <c:ptCount val="12"/>
                <c:pt idx="0">
                  <c:v>57455</c:v>
                </c:pt>
                <c:pt idx="1">
                  <c:v>44176</c:v>
                </c:pt>
                <c:pt idx="2">
                  <c:v>50491</c:v>
                </c:pt>
                <c:pt idx="3">
                  <c:v>136491</c:v>
                </c:pt>
                <c:pt idx="4">
                  <c:v>223526</c:v>
                </c:pt>
                <c:pt idx="5">
                  <c:v>396158</c:v>
                </c:pt>
                <c:pt idx="6">
                  <c:v>475085</c:v>
                </c:pt>
                <c:pt idx="7">
                  <c:v>540477</c:v>
                </c:pt>
                <c:pt idx="8">
                  <c:v>259562</c:v>
                </c:pt>
                <c:pt idx="9">
                  <c:v>114482</c:v>
                </c:pt>
                <c:pt idx="10">
                  <c:v>19246</c:v>
                </c:pt>
                <c:pt idx="11">
                  <c:v>16402</c:v>
                </c:pt>
              </c:numCache>
            </c:numRef>
          </c:val>
          <c:smooth val="0"/>
        </c:ser>
        <c:ser>
          <c:idx val="2"/>
          <c:order val="2"/>
          <c:tx>
            <c:strRef>
              <c:f>label 2</c:f>
              <c:strCache>
                <c:ptCount val="1"/>
                <c:pt idx="0">
                  <c:v>2023</c:v>
                </c:pt>
              </c:strCache>
            </c:strRef>
          </c:tx>
          <c:spPr>
            <a:solidFill>
              <a:srgbClr val="a5a5a5"/>
            </a:solidFill>
            <a:ln cap="rnd" w="28440">
              <a:solidFill>
                <a:srgbClr val="a5a5a5"/>
              </a:solidFill>
              <a:round/>
            </a:ln>
          </c:spPr>
          <c:marker>
            <c:symbol val="none"/>
          </c:marker>
          <c:dLbls>
            <c:txPr>
              <a:bodyPr wrap="square"/>
              <a:lstStyle/>
              <a:p>
                <a:pPr>
                  <a:defRPr b="0" sz="1000" spc="-1" strike="noStrike">
                    <a:solidFill>
                      <a:srgbClr val="000000"/>
                    </a:solidFill>
                    <a:latin typeface="Calibri"/>
                  </a:defRPr>
                </a:pPr>
              </a:p>
            </c:txPr>
            <c:dLblPos val="r"/>
            <c:showLegendKey val="0"/>
            <c:showVal val="0"/>
            <c:showCatName val="0"/>
            <c:showSerName val="0"/>
            <c:showPercent val="0"/>
            <c:separator>; </c:separator>
            <c:showLeaderLines val="1"/>
            <c:extLst>
              <c:ext xmlns:c15="http://schemas.microsoft.com/office/drawing/2012/chart" uri="{CE6537A1-D6FC-4f65-9D91-7224C49458BB}">
                <c15:showLeaderLines val="1"/>
              </c:ext>
            </c:extLst>
          </c:dLbls>
          <c:cat>
            <c:strRef>
              <c:f>categories</c:f>
              <c:strCache>
                <c:ptCount val="12"/>
                <c:pt idx="0">
                  <c:v>01</c:v>
                </c:pt>
                <c:pt idx="1">
                  <c:v>02</c:v>
                </c:pt>
                <c:pt idx="2">
                  <c:v>03</c:v>
                </c:pt>
                <c:pt idx="3">
                  <c:v>04</c:v>
                </c:pt>
                <c:pt idx="4">
                  <c:v>05</c:v>
                </c:pt>
                <c:pt idx="5">
                  <c:v>06</c:v>
                </c:pt>
                <c:pt idx="6">
                  <c:v>07</c:v>
                </c:pt>
                <c:pt idx="7">
                  <c:v>08</c:v>
                </c:pt>
                <c:pt idx="8">
                  <c:v>09</c:v>
                </c:pt>
                <c:pt idx="9">
                  <c:v>10</c:v>
                </c:pt>
                <c:pt idx="10">
                  <c:v>11</c:v>
                </c:pt>
                <c:pt idx="11">
                  <c:v>12</c:v>
                </c:pt>
              </c:strCache>
            </c:strRef>
          </c:cat>
          <c:val>
            <c:numRef>
              <c:f>2</c:f>
              <c:numCache>
                <c:formatCode>General</c:formatCode>
                <c:ptCount val="12"/>
                <c:pt idx="0">
                  <c:v>19934</c:v>
                </c:pt>
                <c:pt idx="1">
                  <c:v>39654</c:v>
                </c:pt>
                <c:pt idx="2">
                  <c:v>40344</c:v>
                </c:pt>
                <c:pt idx="3">
                  <c:v>174538</c:v>
                </c:pt>
                <c:pt idx="4">
                  <c:v>238942</c:v>
                </c:pt>
                <c:pt idx="5">
                  <c:v>398016</c:v>
                </c:pt>
                <c:pt idx="6">
                  <c:v>526753</c:v>
                </c:pt>
                <c:pt idx="7">
                  <c:v>532764</c:v>
                </c:pt>
                <c:pt idx="8">
                  <c:v>314419</c:v>
                </c:pt>
                <c:pt idx="9">
                  <c:v>102583</c:v>
                </c:pt>
                <c:pt idx="10">
                  <c:v>33318</c:v>
                </c:pt>
                <c:pt idx="11">
                  <c:v>24017</c:v>
                </c:pt>
              </c:numCache>
            </c:numRef>
          </c:val>
          <c:smooth val="0"/>
        </c:ser>
        <c:hiLowLines>
          <c:spPr>
            <a:ln w="0">
              <a:noFill/>
            </a:ln>
          </c:spPr>
        </c:hiLowLines>
        <c:marker val="0"/>
        <c:axId val="17904619"/>
        <c:axId val="53558036"/>
      </c:lineChart>
      <c:catAx>
        <c:axId val="17904619"/>
        <c:scaling>
          <c:orientation val="minMax"/>
        </c:scaling>
        <c:delete val="0"/>
        <c:axPos val="b"/>
        <c:numFmt formatCode="General" sourceLinked="0"/>
        <c:majorTickMark val="none"/>
        <c:minorTickMark val="none"/>
        <c:tickLblPos val="nextTo"/>
        <c:spPr>
          <a:ln w="9360">
            <a:solidFill>
              <a:srgbClr val="d9d9d9"/>
            </a:solidFill>
            <a:round/>
          </a:ln>
        </c:spPr>
        <c:txPr>
          <a:bodyPr/>
          <a:lstStyle/>
          <a:p>
            <a:pPr>
              <a:defRPr b="0" sz="900" spc="-1" strike="noStrike">
                <a:solidFill>
                  <a:srgbClr val="595959"/>
                </a:solidFill>
                <a:latin typeface="Calibri"/>
              </a:defRPr>
            </a:pPr>
          </a:p>
        </c:txPr>
        <c:crossAx val="53558036"/>
        <c:crosses val="autoZero"/>
        <c:auto val="1"/>
        <c:lblAlgn val="ctr"/>
        <c:lblOffset val="100"/>
        <c:noMultiLvlLbl val="0"/>
      </c:catAx>
      <c:valAx>
        <c:axId val="53558036"/>
        <c:scaling>
          <c:orientation val="minMax"/>
        </c:scaling>
        <c:delete val="0"/>
        <c:axPos val="l"/>
        <c:majorGridlines>
          <c:spPr>
            <a:ln w="9360">
              <a:solidFill>
                <a:srgbClr val="d9d9d9"/>
              </a:solidFill>
              <a:round/>
            </a:ln>
          </c:spPr>
        </c:majorGridlines>
        <c:numFmt formatCode="#,##0" sourceLinked="0"/>
        <c:majorTickMark val="none"/>
        <c:minorTickMark val="none"/>
        <c:tickLblPos val="nextTo"/>
        <c:spPr>
          <a:ln w="6480">
            <a:noFill/>
          </a:ln>
        </c:spPr>
        <c:txPr>
          <a:bodyPr/>
          <a:lstStyle/>
          <a:p>
            <a:pPr>
              <a:defRPr b="0" sz="900" spc="-1" strike="noStrike">
                <a:solidFill>
                  <a:srgbClr val="595959"/>
                </a:solidFill>
                <a:latin typeface="Calibri"/>
              </a:defRPr>
            </a:pPr>
          </a:p>
        </c:txPr>
        <c:crossAx val="17904619"/>
        <c:crosses val="autoZero"/>
        <c:crossBetween val="between"/>
      </c:valAx>
      <c:spPr>
        <a:noFill/>
        <a:ln w="0">
          <a:noFill/>
        </a:ln>
      </c:spPr>
    </c:plotArea>
    <c:legend>
      <c:legendPos val="b"/>
      <c:overlay val="0"/>
      <c:spPr>
        <a:noFill/>
        <a:ln w="0">
          <a:noFill/>
        </a:ln>
      </c:spPr>
      <c:txPr>
        <a:bodyPr/>
        <a:lstStyle/>
        <a:p>
          <a:pPr>
            <a:defRPr b="0" sz="900" spc="-1" strike="noStrike">
              <a:solidFill>
                <a:srgbClr val="595959"/>
              </a:solidFill>
              <a:latin typeface="Calibri"/>
            </a:defRPr>
          </a:pPr>
        </a:p>
      </c:txPr>
    </c:legend>
    <c:plotVisOnly val="1"/>
    <c:dispBlanksAs val="gap"/>
  </c:chart>
  <c:spPr>
    <a:noFill/>
    <a:ln w="0">
      <a:noFill/>
    </a:ln>
  </c:spPr>
</c:chartSpace>
</file>

<file path=ppt/charts/chart4.xml><?xml version="1.0" encoding="utf-8"?>
<c:chartSpace xmlns:c="http://schemas.openxmlformats.org/drawingml/2006/chart" xmlns:a="http://schemas.openxmlformats.org/drawingml/2006/main" xmlns:r="http://schemas.openxmlformats.org/officeDocument/2006/relationships">
  <c:lang val="en-US"/>
  <c:roundedCorners val="0"/>
  <c:chart>
    <c:title>
      <c:tx>
        <c:rich>
          <a:bodyPr rot="0"/>
          <a:lstStyle/>
          <a:p>
            <a:pPr>
              <a:defRPr b="0" lang="it-IT" sz="1400" spc="-1" strike="noStrike">
                <a:solidFill>
                  <a:srgbClr val="595959"/>
                </a:solidFill>
                <a:latin typeface="Calibri"/>
              </a:defRPr>
            </a:pPr>
            <a:r>
              <a:rPr b="0" lang="it-IT" sz="1400" spc="-1" strike="noStrike">
                <a:solidFill>
                  <a:srgbClr val="595959"/>
                </a:solidFill>
                <a:latin typeface="Calibri"/>
              </a:rPr>
              <a:t>Anno 2023</a:t>
            </a:r>
          </a:p>
        </c:rich>
      </c:tx>
      <c:overlay val="0"/>
      <c:spPr>
        <a:noFill/>
        <a:ln w="0">
          <a:noFill/>
        </a:ln>
      </c:spPr>
    </c:title>
    <c:autoTitleDeleted val="0"/>
    <c:plotArea>
      <c:barChart>
        <c:barDir val="col"/>
        <c:grouping val="clustered"/>
        <c:varyColors val="0"/>
        <c:ser>
          <c:idx val="0"/>
          <c:order val="0"/>
          <c:spPr>
            <a:solidFill>
              <a:srgbClr val="ed7d31"/>
            </a:solidFill>
            <a:ln w="0">
              <a:noFill/>
            </a:ln>
          </c:spPr>
          <c:invertIfNegative val="0"/>
          <c:dLbls>
            <c:numFmt formatCode="0.0" sourceLinked="0"/>
            <c:txPr>
              <a:bodyPr wrap="square"/>
              <a:lstStyle/>
              <a:p>
                <a:pPr>
                  <a:defRPr b="0" sz="900" spc="-1" strike="noStrike">
                    <a:solidFill>
                      <a:srgbClr val="404040"/>
                    </a:solidFill>
                    <a:latin typeface="Calibri"/>
                  </a:defRPr>
                </a:pPr>
              </a:p>
            </c:txPr>
            <c:dLblPos val="outEnd"/>
            <c:showLegendKey val="0"/>
            <c:showVal val="1"/>
            <c:showCatName val="0"/>
            <c:showSerName val="0"/>
            <c:showPercent val="0"/>
            <c:separator>; </c:separator>
            <c:showLeaderLines val="1"/>
            <c:extLst>
              <c:ext xmlns:c15="http://schemas.microsoft.com/office/drawing/2012/chart" uri="{CE6537A1-D6FC-4f65-9D91-7224C49458BB}">
                <c15:showLeaderLines val="1"/>
              </c:ext>
            </c:extLst>
          </c:dLbls>
          <c:cat>
            <c:strRef>
              <c:f>categories</c:f>
              <c:strCache>
                <c:ptCount val="7"/>
                <c:pt idx="0">
                  <c:v>Toscana</c:v>
                </c:pt>
                <c:pt idx="1">
                  <c:v>Lombardia</c:v>
                </c:pt>
                <c:pt idx="2">
                  <c:v>Piemonte</c:v>
                </c:pt>
                <c:pt idx="3">
                  <c:v>Emilia-Romagna</c:v>
                </c:pt>
                <c:pt idx="4">
                  <c:v>Lazio</c:v>
                </c:pt>
                <c:pt idx="5">
                  <c:v>Veneto</c:v>
                </c:pt>
                <c:pt idx="6">
                  <c:v>Campania</c:v>
                </c:pt>
              </c:strCache>
            </c:strRef>
          </c:cat>
          <c:val>
            <c:numRef>
              <c:f>0</c:f>
              <c:numCache>
                <c:formatCode>General</c:formatCode>
                <c:ptCount val="7"/>
                <c:pt idx="0">
                  <c:v>38.6480561744577</c:v>
                </c:pt>
                <c:pt idx="1">
                  <c:v>28.0911505554167</c:v>
                </c:pt>
                <c:pt idx="2">
                  <c:v>7.69274741168901</c:v>
                </c:pt>
                <c:pt idx="3">
                  <c:v>7.21403616988466</c:v>
                </c:pt>
                <c:pt idx="4">
                  <c:v>3.39544659332011</c:v>
                </c:pt>
                <c:pt idx="5">
                  <c:v>2.92172054217604</c:v>
                </c:pt>
                <c:pt idx="6">
                  <c:v>2.50701914844967</c:v>
                </c:pt>
              </c:numCache>
            </c:numRef>
          </c:val>
        </c:ser>
        <c:gapWidth val="219"/>
        <c:overlap val="-27"/>
        <c:axId val="56176812"/>
        <c:axId val="64883367"/>
      </c:barChart>
      <c:catAx>
        <c:axId val="56176812"/>
        <c:scaling>
          <c:orientation val="minMax"/>
        </c:scaling>
        <c:delete val="0"/>
        <c:axPos val="b"/>
        <c:numFmt formatCode="General" sourceLinked="0"/>
        <c:majorTickMark val="none"/>
        <c:minorTickMark val="none"/>
        <c:tickLblPos val="nextTo"/>
        <c:spPr>
          <a:ln w="9360">
            <a:solidFill>
              <a:srgbClr val="d9d9d9"/>
            </a:solidFill>
            <a:round/>
          </a:ln>
        </c:spPr>
        <c:txPr>
          <a:bodyPr/>
          <a:lstStyle/>
          <a:p>
            <a:pPr>
              <a:defRPr b="0" sz="900" spc="-1" strike="noStrike">
                <a:solidFill>
                  <a:srgbClr val="595959"/>
                </a:solidFill>
                <a:latin typeface="Calibri"/>
              </a:defRPr>
            </a:pPr>
          </a:p>
        </c:txPr>
        <c:crossAx val="64883367"/>
        <c:crosses val="autoZero"/>
        <c:auto val="1"/>
        <c:lblAlgn val="ctr"/>
        <c:lblOffset val="100"/>
        <c:noMultiLvlLbl val="0"/>
      </c:catAx>
      <c:valAx>
        <c:axId val="64883367"/>
        <c:scaling>
          <c:orientation val="minMax"/>
        </c:scaling>
        <c:delete val="0"/>
        <c:axPos val="l"/>
        <c:majorGridlines>
          <c:spPr>
            <a:ln w="9360">
              <a:solidFill>
                <a:srgbClr val="d9d9d9"/>
              </a:solidFill>
              <a:round/>
            </a:ln>
          </c:spPr>
        </c:majorGridlines>
        <c:numFmt formatCode="0.0" sourceLinked="0"/>
        <c:majorTickMark val="none"/>
        <c:minorTickMark val="none"/>
        <c:tickLblPos val="nextTo"/>
        <c:spPr>
          <a:ln w="6480">
            <a:noFill/>
          </a:ln>
        </c:spPr>
        <c:txPr>
          <a:bodyPr/>
          <a:lstStyle/>
          <a:p>
            <a:pPr>
              <a:defRPr b="0" sz="900" spc="-1" strike="noStrike">
                <a:solidFill>
                  <a:srgbClr val="595959"/>
                </a:solidFill>
                <a:latin typeface="Calibri"/>
              </a:defRPr>
            </a:pPr>
          </a:p>
        </c:txPr>
        <c:crossAx val="56176812"/>
        <c:crosses val="autoZero"/>
        <c:crossBetween val="between"/>
      </c:valAx>
      <c:spPr>
        <a:noFill/>
        <a:ln w="0">
          <a:noFill/>
        </a:ln>
      </c:spPr>
    </c:plotArea>
    <c:plotVisOnly val="1"/>
    <c:dispBlanksAs val="gap"/>
  </c:chart>
  <c:spPr>
    <a:noFill/>
    <a:ln w="0">
      <a:noFill/>
    </a:ln>
  </c:spPr>
</c:chartSpace>
</file>

<file path=ppt/charts/chart5.xml><?xml version="1.0" encoding="utf-8"?>
<c:chartSpace xmlns:c="http://schemas.openxmlformats.org/drawingml/2006/chart" xmlns:a="http://schemas.openxmlformats.org/drawingml/2006/main" xmlns:r="http://schemas.openxmlformats.org/officeDocument/2006/relationships">
  <c:lang val="en-US"/>
  <c:roundedCorners val="0"/>
  <c:chart>
    <c:title>
      <c:tx>
        <c:rich>
          <a:bodyPr rot="0"/>
          <a:lstStyle/>
          <a:p>
            <a:pPr>
              <a:defRPr b="0" lang="it-IT" sz="1400" spc="-1" strike="noStrike">
                <a:solidFill>
                  <a:srgbClr val="595959"/>
                </a:solidFill>
                <a:latin typeface="Calibri"/>
              </a:defRPr>
            </a:pPr>
            <a:r>
              <a:rPr b="0" lang="it-IT" sz="1400" spc="-1" strike="noStrike">
                <a:solidFill>
                  <a:srgbClr val="595959"/>
                </a:solidFill>
                <a:latin typeface="Calibri"/>
              </a:rPr>
              <a:t>Anno 2023</a:t>
            </a:r>
          </a:p>
        </c:rich>
      </c:tx>
      <c:overlay val="0"/>
      <c:spPr>
        <a:noFill/>
        <a:ln w="0">
          <a:noFill/>
        </a:ln>
      </c:spPr>
    </c:title>
    <c:autoTitleDeleted val="0"/>
    <c:plotArea>
      <c:barChart>
        <c:barDir val="col"/>
        <c:grouping val="clustered"/>
        <c:varyColors val="0"/>
        <c:ser>
          <c:idx val="0"/>
          <c:order val="0"/>
          <c:spPr>
            <a:solidFill>
              <a:srgbClr val="5b9bd5"/>
            </a:solidFill>
            <a:ln w="0">
              <a:noFill/>
            </a:ln>
          </c:spPr>
          <c:invertIfNegative val="0"/>
          <c:dLbls>
            <c:numFmt formatCode="0.0" sourceLinked="0"/>
            <c:txPr>
              <a:bodyPr wrap="square"/>
              <a:lstStyle/>
              <a:p>
                <a:pPr>
                  <a:defRPr b="0" sz="900" spc="-1" strike="noStrike">
                    <a:solidFill>
                      <a:srgbClr val="404040"/>
                    </a:solidFill>
                    <a:latin typeface="Calibri"/>
                  </a:defRPr>
                </a:pPr>
              </a:p>
            </c:txPr>
            <c:dLblPos val="outEnd"/>
            <c:showLegendKey val="0"/>
            <c:showVal val="1"/>
            <c:showCatName val="0"/>
            <c:showSerName val="0"/>
            <c:showPercent val="0"/>
            <c:separator>; </c:separator>
            <c:showLeaderLines val="1"/>
            <c:extLst>
              <c:ext xmlns:c15="http://schemas.microsoft.com/office/drawing/2012/chart" uri="{CE6537A1-D6FC-4f65-9D91-7224C49458BB}">
                <c15:showLeaderLines val="1"/>
              </c:ext>
            </c:extLst>
          </c:dLbls>
          <c:cat>
            <c:strRef>
              <c:f>categories</c:f>
              <c:strCache>
                <c:ptCount val="7"/>
                <c:pt idx="0">
                  <c:v>Germania</c:v>
                </c:pt>
                <c:pt idx="1">
                  <c:v>Svizzera </c:v>
                </c:pt>
                <c:pt idx="2">
                  <c:v>Francia</c:v>
                </c:pt>
                <c:pt idx="3">
                  <c:v>Regno Unito</c:v>
                </c:pt>
                <c:pt idx="4">
                  <c:v>Paesi Bassi</c:v>
                </c:pt>
                <c:pt idx="5">
                  <c:v>USA</c:v>
                </c:pt>
                <c:pt idx="6">
                  <c:v>Austria</c:v>
                </c:pt>
              </c:strCache>
            </c:strRef>
          </c:cat>
          <c:val>
            <c:numRef>
              <c:f>0</c:f>
              <c:numCache>
                <c:formatCode>General</c:formatCode>
                <c:ptCount val="7"/>
                <c:pt idx="0">
                  <c:v>27.8514836962414</c:v>
                </c:pt>
                <c:pt idx="1">
                  <c:v>9.50186325633008</c:v>
                </c:pt>
                <c:pt idx="2">
                  <c:v>8.7596431221076</c:v>
                </c:pt>
                <c:pt idx="3">
                  <c:v>7.73979460601642</c:v>
                </c:pt>
                <c:pt idx="4">
                  <c:v>5.10561995523083</c:v>
                </c:pt>
                <c:pt idx="5">
                  <c:v>5.06150977970422</c:v>
                </c:pt>
                <c:pt idx="6">
                  <c:v>3.45473020516015</c:v>
                </c:pt>
              </c:numCache>
            </c:numRef>
          </c:val>
        </c:ser>
        <c:gapWidth val="219"/>
        <c:overlap val="-27"/>
        <c:axId val="20080477"/>
        <c:axId val="47021409"/>
      </c:barChart>
      <c:catAx>
        <c:axId val="20080477"/>
        <c:scaling>
          <c:orientation val="minMax"/>
        </c:scaling>
        <c:delete val="0"/>
        <c:axPos val="b"/>
        <c:numFmt formatCode="General" sourceLinked="0"/>
        <c:majorTickMark val="none"/>
        <c:minorTickMark val="none"/>
        <c:tickLblPos val="nextTo"/>
        <c:spPr>
          <a:ln w="9360">
            <a:solidFill>
              <a:srgbClr val="d9d9d9"/>
            </a:solidFill>
            <a:round/>
          </a:ln>
        </c:spPr>
        <c:txPr>
          <a:bodyPr/>
          <a:lstStyle/>
          <a:p>
            <a:pPr>
              <a:defRPr b="0" sz="900" spc="-1" strike="noStrike">
                <a:solidFill>
                  <a:srgbClr val="595959"/>
                </a:solidFill>
                <a:latin typeface="Calibri"/>
              </a:defRPr>
            </a:pPr>
          </a:p>
        </c:txPr>
        <c:crossAx val="47021409"/>
        <c:crosses val="autoZero"/>
        <c:auto val="1"/>
        <c:lblAlgn val="ctr"/>
        <c:lblOffset val="100"/>
        <c:noMultiLvlLbl val="0"/>
      </c:catAx>
      <c:valAx>
        <c:axId val="47021409"/>
        <c:scaling>
          <c:orientation val="minMax"/>
        </c:scaling>
        <c:delete val="0"/>
        <c:axPos val="l"/>
        <c:majorGridlines>
          <c:spPr>
            <a:ln w="9360">
              <a:solidFill>
                <a:srgbClr val="d9d9d9"/>
              </a:solidFill>
              <a:round/>
            </a:ln>
          </c:spPr>
        </c:majorGridlines>
        <c:numFmt formatCode="0.0" sourceLinked="0"/>
        <c:majorTickMark val="none"/>
        <c:minorTickMark val="none"/>
        <c:tickLblPos val="nextTo"/>
        <c:spPr>
          <a:ln w="6480">
            <a:noFill/>
          </a:ln>
        </c:spPr>
        <c:txPr>
          <a:bodyPr/>
          <a:lstStyle/>
          <a:p>
            <a:pPr>
              <a:defRPr b="0" sz="900" spc="-1" strike="noStrike">
                <a:solidFill>
                  <a:srgbClr val="595959"/>
                </a:solidFill>
                <a:latin typeface="Calibri"/>
              </a:defRPr>
            </a:pPr>
          </a:p>
        </c:txPr>
        <c:crossAx val="20080477"/>
        <c:crosses val="autoZero"/>
        <c:crossBetween val="between"/>
      </c:valAx>
      <c:spPr>
        <a:noFill/>
        <a:ln w="0">
          <a:noFill/>
        </a:ln>
      </c:spPr>
    </c:plotArea>
    <c:plotVisOnly val="1"/>
    <c:dispBlanksAs val="gap"/>
  </c:chart>
  <c:spPr>
    <a:noFill/>
    <a:ln w="0">
      <a:noFill/>
    </a:ln>
  </c:spPr>
</c:chartSpace>
</file>

<file path=ppt/notesMasters/_rels/notesMaster1.xml.rels><?xml version="1.0" encoding="UTF-8"?>
<Relationships xmlns="http://schemas.openxmlformats.org/package/2006/relationships"><Relationship Id="rId1" Type="http://schemas.openxmlformats.org/officeDocument/2006/relationships/theme" Target="../theme/theme7.xml"/>
</Relationships>
</file>

<file path=ppt/notesMasters/notesMaster1.xml><?xml version="1.0" encoding="utf-8"?>
<p:notes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39" name="PlaceHolder 1"/>
          <p:cNvSpPr>
            <a:spLocks noGrp="1"/>
          </p:cNvSpPr>
          <p:nvPr>
            <p:ph type="sldImg"/>
          </p:nvPr>
        </p:nvSpPr>
        <p:spPr>
          <a:xfrm>
            <a:off x="216000" y="812520"/>
            <a:ext cx="7127280" cy="4008960"/>
          </a:xfrm>
          <a:prstGeom prst="rect">
            <a:avLst/>
          </a:prstGeom>
          <a:noFill/>
          <a:ln w="0">
            <a:noFill/>
          </a:ln>
        </p:spPr>
        <p:txBody>
          <a:bodyPr lIns="0" rIns="0" tIns="0" bIns="0" anchor="ctr">
            <a:noAutofit/>
          </a:bodyPr>
          <a:p>
            <a:r>
              <a:rPr b="0" lang="it-IT" sz="1800" spc="-1" strike="noStrike">
                <a:solidFill>
                  <a:srgbClr val="000000"/>
                </a:solidFill>
                <a:latin typeface="Calibri"/>
              </a:rPr>
              <a:t>Fai clic per spostare la diapositiva</a:t>
            </a:r>
            <a:endParaRPr b="0" lang="it-IT" sz="1800" spc="-1" strike="noStrike">
              <a:solidFill>
                <a:srgbClr val="000000"/>
              </a:solidFill>
              <a:latin typeface="Calibri"/>
            </a:endParaRPr>
          </a:p>
        </p:txBody>
      </p:sp>
      <p:sp>
        <p:nvSpPr>
          <p:cNvPr id="240" name="PlaceHolder 2"/>
          <p:cNvSpPr>
            <a:spLocks noGrp="1"/>
          </p:cNvSpPr>
          <p:nvPr>
            <p:ph type="body"/>
          </p:nvPr>
        </p:nvSpPr>
        <p:spPr>
          <a:xfrm>
            <a:off x="756000" y="5078520"/>
            <a:ext cx="6047640" cy="4811040"/>
          </a:xfrm>
          <a:prstGeom prst="rect">
            <a:avLst/>
          </a:prstGeom>
          <a:noFill/>
          <a:ln w="0">
            <a:noFill/>
          </a:ln>
        </p:spPr>
        <p:txBody>
          <a:bodyPr lIns="0" rIns="0" tIns="0" bIns="0" anchor="t">
            <a:noAutofit/>
          </a:bodyPr>
          <a:p>
            <a:pPr marL="216000" indent="0">
              <a:buNone/>
            </a:pPr>
            <a:r>
              <a:rPr b="0" lang="it-IT" sz="2000" spc="-1" strike="noStrike">
                <a:solidFill>
                  <a:srgbClr val="000000"/>
                </a:solidFill>
                <a:latin typeface="Arial"/>
              </a:rPr>
              <a:t>Fai clic per modificare il formato delle note</a:t>
            </a:r>
            <a:endParaRPr b="0" lang="it-IT" sz="2000" spc="-1" strike="noStrike">
              <a:solidFill>
                <a:srgbClr val="000000"/>
              </a:solidFill>
              <a:latin typeface="Arial"/>
            </a:endParaRPr>
          </a:p>
        </p:txBody>
      </p:sp>
      <p:sp>
        <p:nvSpPr>
          <p:cNvPr id="241" name="PlaceHolder 3"/>
          <p:cNvSpPr>
            <a:spLocks noGrp="1"/>
          </p:cNvSpPr>
          <p:nvPr>
            <p:ph type="hdr"/>
          </p:nvPr>
        </p:nvSpPr>
        <p:spPr>
          <a:xfrm>
            <a:off x="0" y="0"/>
            <a:ext cx="3280680" cy="534240"/>
          </a:xfrm>
          <a:prstGeom prst="rect">
            <a:avLst/>
          </a:prstGeom>
          <a:noFill/>
          <a:ln w="0">
            <a:noFill/>
          </a:ln>
        </p:spPr>
        <p:txBody>
          <a:bodyPr lIns="0" rIns="0" tIns="0" bIns="0" anchor="t">
            <a:noAutofit/>
          </a:bodyPr>
          <a:p>
            <a:pPr indent="0">
              <a:buNone/>
            </a:pPr>
            <a:r>
              <a:rPr b="0" lang="it-IT" sz="1400" spc="-1" strike="noStrike">
                <a:solidFill>
                  <a:srgbClr val="000000"/>
                </a:solidFill>
                <a:latin typeface="Times New Roman"/>
              </a:rPr>
              <a:t>&lt;intestazione&gt;</a:t>
            </a:r>
            <a:endParaRPr b="0" lang="it-IT" sz="1400" spc="-1" strike="noStrike">
              <a:solidFill>
                <a:srgbClr val="000000"/>
              </a:solidFill>
              <a:latin typeface="Times New Roman"/>
            </a:endParaRPr>
          </a:p>
        </p:txBody>
      </p:sp>
      <p:sp>
        <p:nvSpPr>
          <p:cNvPr id="242" name="PlaceHolder 4"/>
          <p:cNvSpPr>
            <a:spLocks noGrp="1"/>
          </p:cNvSpPr>
          <p:nvPr>
            <p:ph type="dt" idx="7"/>
          </p:nvPr>
        </p:nvSpPr>
        <p:spPr>
          <a:xfrm>
            <a:off x="4278960" y="0"/>
            <a:ext cx="3280680" cy="534240"/>
          </a:xfrm>
          <a:prstGeom prst="rect">
            <a:avLst/>
          </a:prstGeom>
          <a:noFill/>
          <a:ln w="0">
            <a:noFill/>
          </a:ln>
        </p:spPr>
        <p:txBody>
          <a:bodyPr lIns="0" rIns="0" tIns="0" bIns="0" anchor="t">
            <a:noAutofit/>
          </a:bodyPr>
          <a:lstStyle>
            <a:lvl1pPr indent="0" algn="r">
              <a:buNone/>
              <a:defRPr b="0" lang="it-IT" sz="1400" spc="-1" strike="noStrike">
                <a:solidFill>
                  <a:srgbClr val="000000"/>
                </a:solidFill>
                <a:latin typeface="Times New Roman"/>
              </a:defRPr>
            </a:lvl1pPr>
          </a:lstStyle>
          <a:p>
            <a:pPr indent="0" algn="r">
              <a:buNone/>
            </a:pPr>
            <a:r>
              <a:rPr b="0" lang="it-IT" sz="1400" spc="-1" strike="noStrike">
                <a:solidFill>
                  <a:srgbClr val="000000"/>
                </a:solidFill>
                <a:latin typeface="Times New Roman"/>
              </a:rPr>
              <a:t>&lt;data/ora&gt;</a:t>
            </a:r>
            <a:endParaRPr b="0" lang="it-IT" sz="1400" spc="-1" strike="noStrike">
              <a:solidFill>
                <a:srgbClr val="000000"/>
              </a:solidFill>
              <a:latin typeface="Times New Roman"/>
            </a:endParaRPr>
          </a:p>
        </p:txBody>
      </p:sp>
      <p:sp>
        <p:nvSpPr>
          <p:cNvPr id="243" name="PlaceHolder 5"/>
          <p:cNvSpPr>
            <a:spLocks noGrp="1"/>
          </p:cNvSpPr>
          <p:nvPr>
            <p:ph type="ftr" idx="8"/>
          </p:nvPr>
        </p:nvSpPr>
        <p:spPr>
          <a:xfrm>
            <a:off x="0" y="10157400"/>
            <a:ext cx="3280680" cy="534240"/>
          </a:xfrm>
          <a:prstGeom prst="rect">
            <a:avLst/>
          </a:prstGeom>
          <a:noFill/>
          <a:ln w="0">
            <a:noFill/>
          </a:ln>
        </p:spPr>
        <p:txBody>
          <a:bodyPr lIns="0" rIns="0" tIns="0" bIns="0" anchor="b">
            <a:noAutofit/>
          </a:bodyPr>
          <a:lstStyle>
            <a:lvl1pPr indent="0">
              <a:buNone/>
              <a:defRPr b="0" lang="it-IT" sz="1400" spc="-1" strike="noStrike">
                <a:solidFill>
                  <a:srgbClr val="000000"/>
                </a:solidFill>
                <a:latin typeface="Times New Roman"/>
              </a:defRPr>
            </a:lvl1pPr>
          </a:lstStyle>
          <a:p>
            <a:pPr indent="0">
              <a:buNone/>
            </a:pPr>
            <a:r>
              <a:rPr b="0" lang="it-IT" sz="1400" spc="-1" strike="noStrike">
                <a:solidFill>
                  <a:srgbClr val="000000"/>
                </a:solidFill>
                <a:latin typeface="Times New Roman"/>
              </a:rPr>
              <a:t>&lt;piè di pagina&gt;</a:t>
            </a:r>
            <a:endParaRPr b="0" lang="it-IT" sz="1400" spc="-1" strike="noStrike">
              <a:solidFill>
                <a:srgbClr val="000000"/>
              </a:solidFill>
              <a:latin typeface="Times New Roman"/>
            </a:endParaRPr>
          </a:p>
        </p:txBody>
      </p:sp>
      <p:sp>
        <p:nvSpPr>
          <p:cNvPr id="244" name="PlaceHolder 6"/>
          <p:cNvSpPr>
            <a:spLocks noGrp="1"/>
          </p:cNvSpPr>
          <p:nvPr>
            <p:ph type="sldNum" idx="9"/>
          </p:nvPr>
        </p:nvSpPr>
        <p:spPr>
          <a:xfrm>
            <a:off x="4278960" y="10157400"/>
            <a:ext cx="3280680" cy="534240"/>
          </a:xfrm>
          <a:prstGeom prst="rect">
            <a:avLst/>
          </a:prstGeom>
          <a:noFill/>
          <a:ln w="0">
            <a:noFill/>
          </a:ln>
        </p:spPr>
        <p:txBody>
          <a:bodyPr lIns="0" rIns="0" tIns="0" bIns="0" anchor="b">
            <a:noAutofit/>
          </a:bodyPr>
          <a:lstStyle>
            <a:lvl1pPr indent="0" algn="r">
              <a:buNone/>
              <a:defRPr b="0" lang="it-IT" sz="1400" spc="-1" strike="noStrike">
                <a:solidFill>
                  <a:srgbClr val="000000"/>
                </a:solidFill>
                <a:latin typeface="Times New Roman"/>
              </a:defRPr>
            </a:lvl1pPr>
          </a:lstStyle>
          <a:p>
            <a:pPr indent="0" algn="r">
              <a:buNone/>
            </a:pPr>
            <a:fld id="{B9FD9632-3C40-45F4-9C73-4A4DC7D991F8}" type="slidenum">
              <a:rPr b="0" lang="it-IT" sz="1400" spc="-1" strike="noStrike">
                <a:solidFill>
                  <a:srgbClr val="000000"/>
                </a:solidFill>
                <a:latin typeface="Times New Roman"/>
              </a:rPr>
              <a:t>&lt;numero&gt;</a:t>
            </a:fld>
            <a:endParaRPr b="0" lang="it-IT" sz="140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notesMaster>
</file>

<file path=ppt/notesSlides/_rels/notesSlide1.xml.rels><?xml version="1.0" encoding="UTF-8"?>
<Relationships xmlns="http://schemas.openxmlformats.org/package/2006/relationships"><Relationship Id="rId1" Type="http://schemas.openxmlformats.org/officeDocument/2006/relationships/slide" Target="../slides/slide1.xml"/><Relationship Id="rId2" Type="http://schemas.openxmlformats.org/officeDocument/2006/relationships/notesMaster" Target="../notesMasters/notesMaster1.xml"/>
</Relationships>
</file>

<file path=ppt/notesSlides/_rels/notesSlide10.xml.rels><?xml version="1.0" encoding="UTF-8"?>
<Relationships xmlns="http://schemas.openxmlformats.org/package/2006/relationships"><Relationship Id="rId1" Type="http://schemas.openxmlformats.org/officeDocument/2006/relationships/slide" Target="../slides/slide10.xml"/><Relationship Id="rId2" Type="http://schemas.openxmlformats.org/officeDocument/2006/relationships/notesMaster" Target="../notesMasters/notesMaster1.xml"/>
</Relationships>
</file>

<file path=ppt/notesSlides/_rels/notesSlide11.xml.rels><?xml version="1.0" encoding="UTF-8"?>
<Relationships xmlns="http://schemas.openxmlformats.org/package/2006/relationships"><Relationship Id="rId1" Type="http://schemas.openxmlformats.org/officeDocument/2006/relationships/slide" Target="../slides/slide11.xml"/><Relationship Id="rId2" Type="http://schemas.openxmlformats.org/officeDocument/2006/relationships/notesMaster" Target="../notesMasters/notesMaster1.xml"/>
</Relationships>
</file>

<file path=ppt/notesSlides/_rels/notesSlide14.xml.rels><?xml version="1.0" encoding="UTF-8"?>
<Relationships xmlns="http://schemas.openxmlformats.org/package/2006/relationships"><Relationship Id="rId1" Type="http://schemas.openxmlformats.org/officeDocument/2006/relationships/slide" Target="../slides/slide14.xml"/><Relationship Id="rId2" Type="http://schemas.openxmlformats.org/officeDocument/2006/relationships/notesMaster" Target="../notesMasters/notesMaster1.xml"/>
</Relationships>
</file>

<file path=ppt/notesSlides/_rels/notesSlide16.xml.rels><?xml version="1.0" encoding="UTF-8"?>
<Relationships xmlns="http://schemas.openxmlformats.org/package/2006/relationships"><Relationship Id="rId1" Type="http://schemas.openxmlformats.org/officeDocument/2006/relationships/slide" Target="../slides/slide16.xml"/><Relationship Id="rId2" Type="http://schemas.openxmlformats.org/officeDocument/2006/relationships/notesMaster" Target="../notesMasters/notesMaster1.xml"/>
</Relationships>
</file>

<file path=ppt/notesSlides/_rels/notesSlide18.xml.rels><?xml version="1.0" encoding="UTF-8"?>
<Relationships xmlns="http://schemas.openxmlformats.org/package/2006/relationships"><Relationship Id="rId1" Type="http://schemas.openxmlformats.org/officeDocument/2006/relationships/slide" Target="../slides/slide18.xml"/><Relationship Id="rId2" Type="http://schemas.openxmlformats.org/officeDocument/2006/relationships/notesMaster" Target="../notesMasters/notesMaster1.xml"/>
</Relationships>
</file>

<file path=ppt/notesSlides/_rels/notesSlide2.xml.rels><?xml version="1.0" encoding="UTF-8"?>
<Relationships xmlns="http://schemas.openxmlformats.org/package/2006/relationships"><Relationship Id="rId1" Type="http://schemas.openxmlformats.org/officeDocument/2006/relationships/slide" Target="../slides/slide2.xml"/><Relationship Id="rId2" Type="http://schemas.openxmlformats.org/officeDocument/2006/relationships/notesMaster" Target="../notesMasters/notesMaster1.xml"/>
</Relationships>
</file>

<file path=ppt/notesSlides/_rels/notesSlide21.xml.rels><?xml version="1.0" encoding="UTF-8"?>
<Relationships xmlns="http://schemas.openxmlformats.org/package/2006/relationships"><Relationship Id="rId1" Type="http://schemas.openxmlformats.org/officeDocument/2006/relationships/slide" Target="../slides/slide21.xml"/><Relationship Id="rId2" Type="http://schemas.openxmlformats.org/officeDocument/2006/relationships/notesMaster" Target="../notesMasters/notesMaster1.xml"/>
</Relationships>
</file>

<file path=ppt/notesSlides/_rels/notesSlide3.xml.rels><?xml version="1.0" encoding="UTF-8"?>
<Relationships xmlns="http://schemas.openxmlformats.org/package/2006/relationships"><Relationship Id="rId1" Type="http://schemas.openxmlformats.org/officeDocument/2006/relationships/slide" Target="../slides/slide3.xml"/><Relationship Id="rId2" Type="http://schemas.openxmlformats.org/officeDocument/2006/relationships/notesMaster" Target="../notesMasters/notesMaster1.xml"/>
</Relationships>
</file>

<file path=ppt/notesSlides/_rels/notesSlide5.xml.rels><?xml version="1.0" encoding="UTF-8"?>
<Relationships xmlns="http://schemas.openxmlformats.org/package/2006/relationships"><Relationship Id="rId1" Type="http://schemas.openxmlformats.org/officeDocument/2006/relationships/slide" Target="../slides/slide5.xml"/><Relationship Id="rId2" Type="http://schemas.openxmlformats.org/officeDocument/2006/relationships/notesMaster" Target="../notesMasters/notesMaster1.xml"/>
</Relationships>
</file>

<file path=ppt/notesSlides/_rels/notesSlide6.xml.rels><?xml version="1.0" encoding="UTF-8"?>
<Relationships xmlns="http://schemas.openxmlformats.org/package/2006/relationships"><Relationship Id="rId1" Type="http://schemas.openxmlformats.org/officeDocument/2006/relationships/slide" Target="../slides/slide6.xml"/><Relationship Id="rId2" Type="http://schemas.openxmlformats.org/officeDocument/2006/relationships/notesMaster" Target="../notesMasters/notesMaster1.xml"/>
</Relationships>
</file>

<file path=ppt/notesSlides/_rels/notesSlide8.xml.rels><?xml version="1.0" encoding="UTF-8"?>
<Relationships xmlns="http://schemas.openxmlformats.org/package/2006/relationships"><Relationship Id="rId1" Type="http://schemas.openxmlformats.org/officeDocument/2006/relationships/slide" Target="../slides/slide8.xml"/><Relationship Id="rId2" Type="http://schemas.openxmlformats.org/officeDocument/2006/relationships/notesMaster" Target="../notesMasters/notesMaster1.xml"/>
</Relationships>
</file>

<file path=ppt/notesSlides/_rels/notesSlide9.xml.rels><?xml version="1.0" encoding="UTF-8"?>
<Relationships xmlns="http://schemas.openxmlformats.org/package/2006/relationships"><Relationship Id="rId1" Type="http://schemas.openxmlformats.org/officeDocument/2006/relationships/slide" Target="../slides/slide9.xml"/><Relationship Id="rId2" Type="http://schemas.openxmlformats.org/officeDocument/2006/relationships/notesMaster" Target="../notesMasters/notesMaster1.xml"/>
</Relationships>
</file>

<file path=ppt/notesSlides/notesSlide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53" name="PlaceHolder 1"/>
          <p:cNvSpPr>
            <a:spLocks noGrp="1"/>
          </p:cNvSpPr>
          <p:nvPr>
            <p:ph type="sldImg"/>
          </p:nvPr>
        </p:nvSpPr>
        <p:spPr>
          <a:xfrm>
            <a:off x="685800" y="1143000"/>
            <a:ext cx="5486040" cy="3085920"/>
          </a:xfrm>
          <a:prstGeom prst="rect">
            <a:avLst/>
          </a:prstGeom>
          <a:ln w="0">
            <a:noFill/>
          </a:ln>
        </p:spPr>
      </p:sp>
      <p:sp>
        <p:nvSpPr>
          <p:cNvPr id="354" name="PlaceHolder 2"/>
          <p:cNvSpPr>
            <a:spLocks noGrp="1"/>
          </p:cNvSpPr>
          <p:nvPr>
            <p:ph type="body"/>
          </p:nvPr>
        </p:nvSpPr>
        <p:spPr>
          <a:xfrm>
            <a:off x="685800" y="4400640"/>
            <a:ext cx="5486040" cy="3600000"/>
          </a:xfrm>
          <a:prstGeom prst="rect">
            <a:avLst/>
          </a:prstGeom>
          <a:noFill/>
          <a:ln w="0">
            <a:noFill/>
          </a:ln>
        </p:spPr>
        <p:txBody>
          <a:bodyPr numCol="1" spcCol="0" anchor="t">
            <a:noAutofit/>
          </a:bodyPr>
          <a:p>
            <a:pPr marL="216000" indent="0">
              <a:buNone/>
            </a:pPr>
            <a:endParaRPr b="0" lang="it-IT" sz="1800" spc="-1" strike="noStrike">
              <a:solidFill>
                <a:srgbClr val="000000"/>
              </a:solidFill>
              <a:latin typeface="Arial"/>
            </a:endParaRPr>
          </a:p>
        </p:txBody>
      </p:sp>
      <p:sp>
        <p:nvSpPr>
          <p:cNvPr id="355" name="PlaceHolder 3"/>
          <p:cNvSpPr>
            <a:spLocks noGrp="1"/>
          </p:cNvSpPr>
          <p:nvPr>
            <p:ph type="sldNum" idx="10"/>
          </p:nvPr>
        </p:nvSpPr>
        <p:spPr>
          <a:xfrm>
            <a:off x="3884760" y="8685360"/>
            <a:ext cx="2971440" cy="458280"/>
          </a:xfrm>
          <a:prstGeom prst="rect">
            <a:avLst/>
          </a:prstGeom>
          <a:noFill/>
          <a:ln w="0">
            <a:noFill/>
          </a:ln>
        </p:spPr>
        <p:txBody>
          <a:bodyPr numCol="1" spcCol="0" anchor="b">
            <a:noAutofit/>
          </a:bodyPr>
          <a:lstStyle>
            <a:lvl1pPr indent="0" algn="r">
              <a:lnSpc>
                <a:spcPct val="100000"/>
              </a:lnSpc>
              <a:buNone/>
              <a:defRPr b="0" lang="it-IT" sz="1200" spc="-1" strike="noStrike">
                <a:solidFill>
                  <a:srgbClr val="000000"/>
                </a:solidFill>
                <a:latin typeface="Times New Roman"/>
              </a:defRPr>
            </a:lvl1pPr>
          </a:lstStyle>
          <a:p>
            <a:pPr indent="0" algn="r">
              <a:lnSpc>
                <a:spcPct val="100000"/>
              </a:lnSpc>
              <a:buNone/>
            </a:pPr>
            <a:fld id="{525F457A-117B-4244-849B-E3C0FCD31752}" type="slidenum">
              <a:rPr b="0" lang="it-IT" sz="1200" spc="-1" strike="noStrike">
                <a:solidFill>
                  <a:srgbClr val="000000"/>
                </a:solidFill>
                <a:latin typeface="Times New Roman"/>
              </a:rPr>
              <a:t>&lt;numero&gt;</a:t>
            </a:fld>
            <a:endParaRPr b="0" lang="it-IT" sz="1200" spc="-1" strike="noStrike">
              <a:solidFill>
                <a:srgbClr val="000000"/>
              </a:solidFill>
              <a:latin typeface="Times New Roman"/>
            </a:endParaRPr>
          </a:p>
        </p:txBody>
      </p:sp>
    </p:spTree>
  </p:cSld>
</p:notes>
</file>

<file path=ppt/notesSlides/notesSlide10.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74" name="PlaceHolder 1"/>
          <p:cNvSpPr>
            <a:spLocks noGrp="1"/>
          </p:cNvSpPr>
          <p:nvPr>
            <p:ph type="sldImg"/>
          </p:nvPr>
        </p:nvSpPr>
        <p:spPr>
          <a:xfrm>
            <a:off x="685800" y="1143000"/>
            <a:ext cx="5486040" cy="3085920"/>
          </a:xfrm>
          <a:prstGeom prst="rect">
            <a:avLst/>
          </a:prstGeom>
          <a:ln w="0">
            <a:noFill/>
          </a:ln>
        </p:spPr>
      </p:sp>
      <p:sp>
        <p:nvSpPr>
          <p:cNvPr id="375" name="PlaceHolder 2"/>
          <p:cNvSpPr>
            <a:spLocks noGrp="1"/>
          </p:cNvSpPr>
          <p:nvPr>
            <p:ph type="body"/>
          </p:nvPr>
        </p:nvSpPr>
        <p:spPr>
          <a:xfrm>
            <a:off x="685800" y="4400640"/>
            <a:ext cx="5486040" cy="3600000"/>
          </a:xfrm>
          <a:prstGeom prst="rect">
            <a:avLst/>
          </a:prstGeom>
          <a:noFill/>
          <a:ln w="0">
            <a:noFill/>
          </a:ln>
        </p:spPr>
        <p:txBody>
          <a:bodyPr anchor="t">
            <a:noAutofit/>
          </a:bodyPr>
          <a:p>
            <a:pPr marL="216000" indent="0">
              <a:lnSpc>
                <a:spcPct val="100000"/>
              </a:lnSpc>
              <a:buNone/>
            </a:pPr>
            <a:r>
              <a:rPr b="0" lang="it-IT" sz="2000" spc="-1" strike="noStrike">
                <a:solidFill>
                  <a:srgbClr val="000000"/>
                </a:solidFill>
                <a:latin typeface="Trebuchet MS"/>
              </a:rPr>
              <a:t>"</a:t>
            </a:r>
            <a:endParaRPr b="0" lang="it-IT" sz="2000" spc="-1" strike="noStrike">
              <a:solidFill>
                <a:srgbClr val="000000"/>
              </a:solidFill>
              <a:latin typeface="Arial"/>
            </a:endParaRPr>
          </a:p>
        </p:txBody>
      </p:sp>
      <p:sp>
        <p:nvSpPr>
          <p:cNvPr id="376" name="PlaceHolder 3"/>
          <p:cNvSpPr>
            <a:spLocks noGrp="1"/>
          </p:cNvSpPr>
          <p:nvPr>
            <p:ph type="sldNum" idx="17"/>
          </p:nvPr>
        </p:nvSpPr>
        <p:spPr>
          <a:xfrm>
            <a:off x="3884760" y="8685360"/>
            <a:ext cx="2971440" cy="458280"/>
          </a:xfrm>
          <a:prstGeom prst="rect">
            <a:avLst/>
          </a:prstGeom>
          <a:noFill/>
          <a:ln w="0">
            <a:noFill/>
          </a:ln>
        </p:spPr>
        <p:txBody>
          <a:bodyPr anchor="b">
            <a:noAutofit/>
          </a:bodyPr>
          <a:lstStyle>
            <a:lvl1pPr indent="0" algn="r">
              <a:lnSpc>
                <a:spcPct val="100000"/>
              </a:lnSpc>
              <a:buNone/>
              <a:defRPr b="0" lang="it-IT" sz="1200" spc="-1" strike="noStrike">
                <a:solidFill>
                  <a:srgbClr val="000000"/>
                </a:solidFill>
                <a:latin typeface="+mn-lt"/>
                <a:ea typeface="+mn-ea"/>
              </a:defRPr>
            </a:lvl1pPr>
          </a:lstStyle>
          <a:p>
            <a:pPr indent="0" algn="r">
              <a:lnSpc>
                <a:spcPct val="100000"/>
              </a:lnSpc>
              <a:buNone/>
            </a:pPr>
            <a:fld id="{62AF96C8-2369-4BD5-9629-6AB0396F7259}" type="slidenum">
              <a:rPr b="0" lang="it-IT" sz="1200" spc="-1" strike="noStrike">
                <a:solidFill>
                  <a:srgbClr val="000000"/>
                </a:solidFill>
                <a:latin typeface="+mn-lt"/>
                <a:ea typeface="+mn-ea"/>
              </a:rPr>
              <a:t>&lt;numero&gt;</a:t>
            </a:fld>
            <a:endParaRPr b="0" lang="it-IT" sz="1200" spc="-1" strike="noStrike">
              <a:solidFill>
                <a:srgbClr val="000000"/>
              </a:solidFill>
              <a:latin typeface="Times New Roman"/>
            </a:endParaRPr>
          </a:p>
        </p:txBody>
      </p:sp>
    </p:spTree>
  </p:cSld>
</p:notes>
</file>

<file path=ppt/notesSlides/notesSlide1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77" name="PlaceHolder 1"/>
          <p:cNvSpPr>
            <a:spLocks noGrp="1"/>
          </p:cNvSpPr>
          <p:nvPr>
            <p:ph type="sldImg"/>
          </p:nvPr>
        </p:nvSpPr>
        <p:spPr>
          <a:xfrm>
            <a:off x="380880" y="685800"/>
            <a:ext cx="6095520" cy="3428640"/>
          </a:xfrm>
          <a:prstGeom prst="rect">
            <a:avLst/>
          </a:prstGeom>
          <a:ln w="0">
            <a:noFill/>
          </a:ln>
        </p:spPr>
      </p:sp>
      <p:sp>
        <p:nvSpPr>
          <p:cNvPr id="378" name="PlaceHolder 2"/>
          <p:cNvSpPr>
            <a:spLocks noGrp="1"/>
          </p:cNvSpPr>
          <p:nvPr>
            <p:ph type="body"/>
          </p:nvPr>
        </p:nvSpPr>
        <p:spPr>
          <a:xfrm>
            <a:off x="685800" y="4400640"/>
            <a:ext cx="5486040" cy="3600000"/>
          </a:xfrm>
          <a:prstGeom prst="rect">
            <a:avLst/>
          </a:prstGeom>
          <a:noFill/>
          <a:ln w="0">
            <a:noFill/>
          </a:ln>
        </p:spPr>
        <p:txBody>
          <a:bodyPr anchor="t">
            <a:noAutofit/>
          </a:bodyPr>
          <a:p>
            <a:pPr marL="216000" indent="0">
              <a:lnSpc>
                <a:spcPct val="100000"/>
              </a:lnSpc>
              <a:buNone/>
            </a:pPr>
            <a:r>
              <a:rPr b="0" lang="it-IT" sz="2000" spc="-1" strike="noStrike">
                <a:solidFill>
                  <a:srgbClr val="000000"/>
                </a:solidFill>
                <a:latin typeface="Arial"/>
              </a:rPr>
              <a:t>+2,8%)</a:t>
            </a:r>
            <a:endParaRPr b="0" lang="it-IT" sz="2000" spc="-1" strike="noStrike">
              <a:solidFill>
                <a:srgbClr val="000000"/>
              </a:solidFill>
              <a:latin typeface="Arial"/>
            </a:endParaRPr>
          </a:p>
        </p:txBody>
      </p:sp>
      <p:sp>
        <p:nvSpPr>
          <p:cNvPr id="379" name="PlaceHolder 3"/>
          <p:cNvSpPr>
            <a:spLocks noGrp="1"/>
          </p:cNvSpPr>
          <p:nvPr>
            <p:ph type="sldNum" idx="18"/>
          </p:nvPr>
        </p:nvSpPr>
        <p:spPr>
          <a:xfrm>
            <a:off x="3884760" y="8685360"/>
            <a:ext cx="2971440" cy="458280"/>
          </a:xfrm>
          <a:prstGeom prst="rect">
            <a:avLst/>
          </a:prstGeom>
          <a:noFill/>
          <a:ln w="0">
            <a:noFill/>
          </a:ln>
        </p:spPr>
        <p:txBody>
          <a:bodyPr anchor="b">
            <a:noAutofit/>
          </a:bodyPr>
          <a:lstStyle>
            <a:lvl1pPr indent="0" algn="r">
              <a:lnSpc>
                <a:spcPct val="100000"/>
              </a:lnSpc>
              <a:buNone/>
              <a:defRPr b="0" lang="it-IT" sz="1200" spc="-1" strike="noStrike">
                <a:solidFill>
                  <a:srgbClr val="000000"/>
                </a:solidFill>
                <a:latin typeface="Times New Roman"/>
              </a:defRPr>
            </a:lvl1pPr>
          </a:lstStyle>
          <a:p>
            <a:pPr indent="0" algn="r">
              <a:lnSpc>
                <a:spcPct val="100000"/>
              </a:lnSpc>
              <a:buNone/>
            </a:pPr>
            <a:fld id="{2DFF96E1-09C0-47B9-9446-1444745C4767}" type="slidenum">
              <a:rPr b="0" lang="it-IT" sz="1200" spc="-1" strike="noStrike">
                <a:solidFill>
                  <a:srgbClr val="000000"/>
                </a:solidFill>
                <a:latin typeface="Times New Roman"/>
              </a:rPr>
              <a:t>&lt;numero&gt;</a:t>
            </a:fld>
            <a:endParaRPr b="0" lang="it-IT" sz="1200" spc="-1" strike="noStrike">
              <a:solidFill>
                <a:srgbClr val="000000"/>
              </a:solidFill>
              <a:latin typeface="Times New Roman"/>
            </a:endParaRPr>
          </a:p>
        </p:txBody>
      </p:sp>
    </p:spTree>
  </p:cSld>
</p:notes>
</file>

<file path=ppt/notesSlides/notesSlide14.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80" name="PlaceHolder 1"/>
          <p:cNvSpPr>
            <a:spLocks noGrp="1"/>
          </p:cNvSpPr>
          <p:nvPr>
            <p:ph type="sldNum" idx="19"/>
          </p:nvPr>
        </p:nvSpPr>
        <p:spPr>
          <a:xfrm>
            <a:off x="3884760" y="8685360"/>
            <a:ext cx="2971440" cy="458280"/>
          </a:xfrm>
          <a:prstGeom prst="rect">
            <a:avLst/>
          </a:prstGeom>
          <a:noFill/>
          <a:ln w="0">
            <a:noFill/>
          </a:ln>
        </p:spPr>
        <p:txBody>
          <a:bodyPr anchor="b">
            <a:noAutofit/>
          </a:bodyPr>
          <a:lstStyle>
            <a:lvl1pPr indent="0" algn="r">
              <a:lnSpc>
                <a:spcPct val="100000"/>
              </a:lnSpc>
              <a:buNone/>
              <a:defRPr b="0" lang="it-IT" sz="1200" spc="-1" strike="noStrike">
                <a:solidFill>
                  <a:srgbClr val="000000"/>
                </a:solidFill>
                <a:latin typeface="Arial"/>
              </a:defRPr>
            </a:lvl1pPr>
          </a:lstStyle>
          <a:p>
            <a:pPr indent="0" algn="r">
              <a:lnSpc>
                <a:spcPct val="100000"/>
              </a:lnSpc>
              <a:buNone/>
            </a:pPr>
            <a:fld id="{D0E5D855-1E92-4AB1-B604-561CA4EE2EEF}" type="slidenum">
              <a:rPr b="0" lang="it-IT" sz="1200" spc="-1" strike="noStrike">
                <a:solidFill>
                  <a:srgbClr val="000000"/>
                </a:solidFill>
                <a:latin typeface="Arial"/>
              </a:rPr>
              <a:t>&lt;numero&gt;</a:t>
            </a:fld>
            <a:endParaRPr b="0" lang="it-IT" sz="1200" spc="-1" strike="noStrike">
              <a:solidFill>
                <a:srgbClr val="000000"/>
              </a:solidFill>
              <a:latin typeface="Times New Roman"/>
            </a:endParaRPr>
          </a:p>
        </p:txBody>
      </p:sp>
      <p:sp>
        <p:nvSpPr>
          <p:cNvPr id="381" name="PlaceHolder 2"/>
          <p:cNvSpPr>
            <a:spLocks noGrp="1"/>
          </p:cNvSpPr>
          <p:nvPr>
            <p:ph type="sldImg"/>
          </p:nvPr>
        </p:nvSpPr>
        <p:spPr>
          <a:xfrm>
            <a:off x="685800" y="1143000"/>
            <a:ext cx="5486040" cy="3085920"/>
          </a:xfrm>
          <a:prstGeom prst="rect">
            <a:avLst/>
          </a:prstGeom>
          <a:ln w="0">
            <a:noFill/>
          </a:ln>
        </p:spPr>
      </p:sp>
      <p:sp>
        <p:nvSpPr>
          <p:cNvPr id="382" name="PlaceHolder 3"/>
          <p:cNvSpPr>
            <a:spLocks noGrp="1"/>
          </p:cNvSpPr>
          <p:nvPr>
            <p:ph type="body"/>
          </p:nvPr>
        </p:nvSpPr>
        <p:spPr>
          <a:xfrm>
            <a:off x="685800" y="4400640"/>
            <a:ext cx="5486040" cy="3600000"/>
          </a:xfrm>
          <a:prstGeom prst="rect">
            <a:avLst/>
          </a:prstGeom>
          <a:noFill/>
          <a:ln w="0">
            <a:noFill/>
          </a:ln>
        </p:spPr>
        <p:txBody>
          <a:bodyPr anchor="t">
            <a:noAutofit/>
          </a:bodyPr>
          <a:p>
            <a:pPr marL="216000" indent="0">
              <a:lnSpc>
                <a:spcPct val="100000"/>
              </a:lnSpc>
              <a:buNone/>
            </a:pPr>
            <a:endParaRPr b="0" lang="it-IT" sz="2000" spc="-1" strike="noStrike">
              <a:solidFill>
                <a:srgbClr val="000000"/>
              </a:solidFill>
              <a:latin typeface="Arial"/>
            </a:endParaRPr>
          </a:p>
          <a:p>
            <a:pPr marL="216000" indent="0">
              <a:lnSpc>
                <a:spcPct val="100000"/>
              </a:lnSpc>
              <a:buNone/>
            </a:pPr>
            <a:endParaRPr b="0" lang="it-IT" sz="2000" spc="-1" strike="noStrike">
              <a:solidFill>
                <a:srgbClr val="000000"/>
              </a:solidFill>
              <a:latin typeface="Arial"/>
            </a:endParaRPr>
          </a:p>
          <a:p>
            <a:pPr marL="216000" indent="0">
              <a:lnSpc>
                <a:spcPct val="100000"/>
              </a:lnSpc>
              <a:buNone/>
            </a:pPr>
            <a:endParaRPr b="0" lang="it-IT" sz="2000" spc="-1" strike="noStrike">
              <a:solidFill>
                <a:srgbClr val="000000"/>
              </a:solidFill>
              <a:latin typeface="Arial"/>
            </a:endParaRPr>
          </a:p>
        </p:txBody>
      </p:sp>
    </p:spTree>
  </p:cSld>
</p:notes>
</file>

<file path=ppt/notesSlides/notesSlide16.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83" name="PlaceHolder 1"/>
          <p:cNvSpPr>
            <a:spLocks noGrp="1"/>
          </p:cNvSpPr>
          <p:nvPr>
            <p:ph type="sldImg"/>
          </p:nvPr>
        </p:nvSpPr>
        <p:spPr>
          <a:xfrm>
            <a:off x="685800" y="1143000"/>
            <a:ext cx="5486040" cy="3085920"/>
          </a:xfrm>
          <a:prstGeom prst="rect">
            <a:avLst/>
          </a:prstGeom>
          <a:ln w="0">
            <a:noFill/>
          </a:ln>
        </p:spPr>
      </p:sp>
      <p:sp>
        <p:nvSpPr>
          <p:cNvPr id="384" name="PlaceHolder 2"/>
          <p:cNvSpPr>
            <a:spLocks noGrp="1"/>
          </p:cNvSpPr>
          <p:nvPr>
            <p:ph type="body"/>
          </p:nvPr>
        </p:nvSpPr>
        <p:spPr>
          <a:xfrm>
            <a:off x="685800" y="4400640"/>
            <a:ext cx="5486040" cy="3600000"/>
          </a:xfrm>
          <a:prstGeom prst="rect">
            <a:avLst/>
          </a:prstGeom>
          <a:noFill/>
          <a:ln w="0">
            <a:noFill/>
          </a:ln>
        </p:spPr>
        <p:txBody>
          <a:bodyPr anchor="t">
            <a:noAutofit/>
          </a:bodyPr>
          <a:p>
            <a:pPr marL="216000" indent="0">
              <a:buNone/>
            </a:pPr>
            <a:endParaRPr b="0" lang="it-IT" sz="1800" spc="-1" strike="noStrike">
              <a:solidFill>
                <a:srgbClr val="000000"/>
              </a:solidFill>
              <a:latin typeface="Arial"/>
            </a:endParaRPr>
          </a:p>
        </p:txBody>
      </p:sp>
      <p:sp>
        <p:nvSpPr>
          <p:cNvPr id="385" name="PlaceHolder 3"/>
          <p:cNvSpPr>
            <a:spLocks noGrp="1"/>
          </p:cNvSpPr>
          <p:nvPr>
            <p:ph type="sldNum" idx="20"/>
          </p:nvPr>
        </p:nvSpPr>
        <p:spPr>
          <a:xfrm>
            <a:off x="3884760" y="8685360"/>
            <a:ext cx="2971440" cy="458280"/>
          </a:xfrm>
          <a:prstGeom prst="rect">
            <a:avLst/>
          </a:prstGeom>
          <a:noFill/>
          <a:ln w="0">
            <a:noFill/>
          </a:ln>
        </p:spPr>
        <p:txBody>
          <a:bodyPr anchor="b">
            <a:noAutofit/>
          </a:bodyPr>
          <a:lstStyle>
            <a:lvl1pPr indent="0" algn="r">
              <a:lnSpc>
                <a:spcPct val="100000"/>
              </a:lnSpc>
              <a:buNone/>
              <a:defRPr b="0" lang="it-IT" sz="1200" spc="-1" strike="noStrike">
                <a:solidFill>
                  <a:srgbClr val="000000"/>
                </a:solidFill>
                <a:latin typeface="+mn-lt"/>
                <a:ea typeface="+mn-ea"/>
              </a:defRPr>
            </a:lvl1pPr>
          </a:lstStyle>
          <a:p>
            <a:pPr indent="0" algn="r">
              <a:lnSpc>
                <a:spcPct val="100000"/>
              </a:lnSpc>
              <a:buNone/>
            </a:pPr>
            <a:fld id="{26750A57-C38D-468D-90E9-4FF31FC3CF5F}" type="slidenum">
              <a:rPr b="0" lang="it-IT" sz="1200" spc="-1" strike="noStrike">
                <a:solidFill>
                  <a:srgbClr val="000000"/>
                </a:solidFill>
                <a:latin typeface="+mn-lt"/>
                <a:ea typeface="+mn-ea"/>
              </a:rPr>
              <a:t>&lt;numero&gt;</a:t>
            </a:fld>
            <a:endParaRPr b="0" lang="it-IT" sz="1200" spc="-1" strike="noStrike">
              <a:solidFill>
                <a:srgbClr val="000000"/>
              </a:solidFill>
              <a:latin typeface="Times New Roman"/>
            </a:endParaRPr>
          </a:p>
        </p:txBody>
      </p:sp>
    </p:spTree>
  </p:cSld>
</p:notes>
</file>

<file path=ppt/notesSlides/notesSlide18.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86" name="PlaceHolder 1"/>
          <p:cNvSpPr>
            <a:spLocks noGrp="1"/>
          </p:cNvSpPr>
          <p:nvPr>
            <p:ph type="sldImg"/>
          </p:nvPr>
        </p:nvSpPr>
        <p:spPr>
          <a:xfrm>
            <a:off x="685800" y="1143000"/>
            <a:ext cx="5486040" cy="3085920"/>
          </a:xfrm>
          <a:prstGeom prst="rect">
            <a:avLst/>
          </a:prstGeom>
          <a:ln w="0">
            <a:noFill/>
          </a:ln>
        </p:spPr>
      </p:sp>
      <p:sp>
        <p:nvSpPr>
          <p:cNvPr id="387" name="PlaceHolder 2"/>
          <p:cNvSpPr>
            <a:spLocks noGrp="1"/>
          </p:cNvSpPr>
          <p:nvPr>
            <p:ph type="body"/>
          </p:nvPr>
        </p:nvSpPr>
        <p:spPr>
          <a:xfrm>
            <a:off x="685800" y="4400640"/>
            <a:ext cx="5486040" cy="3600000"/>
          </a:xfrm>
          <a:prstGeom prst="rect">
            <a:avLst/>
          </a:prstGeom>
          <a:noFill/>
          <a:ln w="0">
            <a:noFill/>
          </a:ln>
        </p:spPr>
        <p:txBody>
          <a:bodyPr anchor="t">
            <a:noAutofit/>
          </a:bodyPr>
          <a:p>
            <a:pPr marL="216000" indent="0">
              <a:buNone/>
            </a:pPr>
            <a:endParaRPr b="0" lang="it-IT" sz="1800" spc="-1" strike="noStrike">
              <a:solidFill>
                <a:srgbClr val="000000"/>
              </a:solidFill>
              <a:latin typeface="Arial"/>
            </a:endParaRPr>
          </a:p>
        </p:txBody>
      </p:sp>
      <p:sp>
        <p:nvSpPr>
          <p:cNvPr id="388" name="PlaceHolder 3"/>
          <p:cNvSpPr>
            <a:spLocks noGrp="1"/>
          </p:cNvSpPr>
          <p:nvPr>
            <p:ph type="sldNum" idx="21"/>
          </p:nvPr>
        </p:nvSpPr>
        <p:spPr>
          <a:xfrm>
            <a:off x="3884760" y="8685360"/>
            <a:ext cx="2971440" cy="458280"/>
          </a:xfrm>
          <a:prstGeom prst="rect">
            <a:avLst/>
          </a:prstGeom>
          <a:noFill/>
          <a:ln w="0">
            <a:noFill/>
          </a:ln>
        </p:spPr>
        <p:txBody>
          <a:bodyPr anchor="b">
            <a:noAutofit/>
          </a:bodyPr>
          <a:lstStyle>
            <a:lvl1pPr indent="0" algn="r">
              <a:lnSpc>
                <a:spcPct val="100000"/>
              </a:lnSpc>
              <a:buNone/>
              <a:defRPr b="0" lang="it-IT" sz="1200" spc="-1" strike="noStrike">
                <a:solidFill>
                  <a:srgbClr val="000000"/>
                </a:solidFill>
                <a:latin typeface="+mn-lt"/>
                <a:ea typeface="+mn-ea"/>
              </a:defRPr>
            </a:lvl1pPr>
          </a:lstStyle>
          <a:p>
            <a:pPr indent="0" algn="r">
              <a:lnSpc>
                <a:spcPct val="100000"/>
              </a:lnSpc>
              <a:buNone/>
            </a:pPr>
            <a:fld id="{32807280-2079-4029-87E1-C2D7E48D47FF}" type="slidenum">
              <a:rPr b="0" lang="it-IT" sz="1200" spc="-1" strike="noStrike">
                <a:solidFill>
                  <a:srgbClr val="000000"/>
                </a:solidFill>
                <a:latin typeface="+mn-lt"/>
                <a:ea typeface="+mn-ea"/>
              </a:rPr>
              <a:t>&lt;numero&gt;</a:t>
            </a:fld>
            <a:endParaRPr b="0" lang="it-IT" sz="1200" spc="-1" strike="noStrike">
              <a:solidFill>
                <a:srgbClr val="000000"/>
              </a:solidFill>
              <a:latin typeface="Times New Roman"/>
            </a:endParaRPr>
          </a:p>
        </p:txBody>
      </p:sp>
    </p:spTree>
  </p:cSld>
</p:notes>
</file>

<file path=ppt/notesSlides/notesSlide2.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56" name="PlaceHolder 1"/>
          <p:cNvSpPr>
            <a:spLocks noGrp="1"/>
          </p:cNvSpPr>
          <p:nvPr>
            <p:ph type="sldImg"/>
          </p:nvPr>
        </p:nvSpPr>
        <p:spPr>
          <a:xfrm>
            <a:off x="685800" y="1143000"/>
            <a:ext cx="5486040" cy="3085920"/>
          </a:xfrm>
          <a:prstGeom prst="rect">
            <a:avLst/>
          </a:prstGeom>
          <a:ln w="0">
            <a:noFill/>
          </a:ln>
        </p:spPr>
      </p:sp>
      <p:sp>
        <p:nvSpPr>
          <p:cNvPr id="357" name="PlaceHolder 2"/>
          <p:cNvSpPr>
            <a:spLocks noGrp="1"/>
          </p:cNvSpPr>
          <p:nvPr>
            <p:ph type="body"/>
          </p:nvPr>
        </p:nvSpPr>
        <p:spPr>
          <a:xfrm>
            <a:off x="685800" y="4400640"/>
            <a:ext cx="5486040" cy="3600000"/>
          </a:xfrm>
          <a:prstGeom prst="rect">
            <a:avLst/>
          </a:prstGeom>
          <a:noFill/>
          <a:ln w="0">
            <a:noFill/>
          </a:ln>
        </p:spPr>
        <p:txBody>
          <a:bodyPr anchor="t">
            <a:noAutofit/>
          </a:bodyPr>
          <a:p>
            <a:pPr marL="216000" indent="0">
              <a:lnSpc>
                <a:spcPct val="100000"/>
              </a:lnSpc>
              <a:buNone/>
            </a:pPr>
            <a:r>
              <a:rPr b="0" lang="it-IT" sz="2000" spc="-1" strike="noStrike">
                <a:solidFill>
                  <a:srgbClr val="000000"/>
                </a:solidFill>
                <a:latin typeface="Trebuchet MS"/>
              </a:rPr>
              <a:t>"</a:t>
            </a:r>
            <a:endParaRPr b="0" lang="it-IT" sz="2000" spc="-1" strike="noStrike">
              <a:solidFill>
                <a:srgbClr val="000000"/>
              </a:solidFill>
              <a:latin typeface="Arial"/>
            </a:endParaRPr>
          </a:p>
        </p:txBody>
      </p:sp>
      <p:sp>
        <p:nvSpPr>
          <p:cNvPr id="358" name="PlaceHolder 3"/>
          <p:cNvSpPr>
            <a:spLocks noGrp="1"/>
          </p:cNvSpPr>
          <p:nvPr>
            <p:ph type="sldNum" idx="11"/>
          </p:nvPr>
        </p:nvSpPr>
        <p:spPr>
          <a:xfrm>
            <a:off x="3884760" y="8685360"/>
            <a:ext cx="2971440" cy="458280"/>
          </a:xfrm>
          <a:prstGeom prst="rect">
            <a:avLst/>
          </a:prstGeom>
          <a:noFill/>
          <a:ln w="0">
            <a:noFill/>
          </a:ln>
        </p:spPr>
        <p:txBody>
          <a:bodyPr anchor="b">
            <a:noAutofit/>
          </a:bodyPr>
          <a:lstStyle>
            <a:lvl1pPr indent="0" algn="r">
              <a:lnSpc>
                <a:spcPct val="100000"/>
              </a:lnSpc>
              <a:buNone/>
              <a:defRPr b="0" lang="it-IT" sz="1200" spc="-1" strike="noStrike">
                <a:solidFill>
                  <a:srgbClr val="000000"/>
                </a:solidFill>
                <a:latin typeface="+mn-lt"/>
                <a:ea typeface="+mn-ea"/>
              </a:defRPr>
            </a:lvl1pPr>
          </a:lstStyle>
          <a:p>
            <a:pPr indent="0" algn="r">
              <a:lnSpc>
                <a:spcPct val="100000"/>
              </a:lnSpc>
              <a:buNone/>
            </a:pPr>
            <a:fld id="{01415BB7-7BED-40BE-8173-96ED2FB85640}" type="slidenum">
              <a:rPr b="0" lang="it-IT" sz="1200" spc="-1" strike="noStrike">
                <a:solidFill>
                  <a:srgbClr val="000000"/>
                </a:solidFill>
                <a:latin typeface="+mn-lt"/>
                <a:ea typeface="+mn-ea"/>
              </a:rPr>
              <a:t>&lt;numero&gt;</a:t>
            </a:fld>
            <a:endParaRPr b="0" lang="it-IT" sz="1200" spc="-1" strike="noStrike">
              <a:solidFill>
                <a:srgbClr val="000000"/>
              </a:solidFill>
              <a:latin typeface="Times New Roman"/>
            </a:endParaRPr>
          </a:p>
        </p:txBody>
      </p:sp>
    </p:spTree>
  </p:cSld>
</p:notes>
</file>

<file path=ppt/notesSlides/notesSlide2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89" name="PlaceHolder 1"/>
          <p:cNvSpPr>
            <a:spLocks noGrp="1"/>
          </p:cNvSpPr>
          <p:nvPr>
            <p:ph type="sldImg"/>
          </p:nvPr>
        </p:nvSpPr>
        <p:spPr>
          <a:xfrm>
            <a:off x="685800" y="1143000"/>
            <a:ext cx="5486040" cy="3085920"/>
          </a:xfrm>
          <a:prstGeom prst="rect">
            <a:avLst/>
          </a:prstGeom>
          <a:ln w="0">
            <a:noFill/>
          </a:ln>
        </p:spPr>
      </p:sp>
      <p:sp>
        <p:nvSpPr>
          <p:cNvPr id="390" name="PlaceHolder 2"/>
          <p:cNvSpPr>
            <a:spLocks noGrp="1"/>
          </p:cNvSpPr>
          <p:nvPr>
            <p:ph type="body"/>
          </p:nvPr>
        </p:nvSpPr>
        <p:spPr>
          <a:xfrm>
            <a:off x="685800" y="4400640"/>
            <a:ext cx="5486040" cy="3600000"/>
          </a:xfrm>
          <a:prstGeom prst="rect">
            <a:avLst/>
          </a:prstGeom>
          <a:noFill/>
          <a:ln w="0">
            <a:noFill/>
          </a:ln>
        </p:spPr>
        <p:txBody>
          <a:bodyPr anchor="t">
            <a:noAutofit/>
          </a:bodyPr>
          <a:p>
            <a:pPr marL="216000" indent="0">
              <a:buNone/>
            </a:pPr>
            <a:endParaRPr b="0" lang="it-IT" sz="1800" spc="-1" strike="noStrike">
              <a:solidFill>
                <a:srgbClr val="000000"/>
              </a:solidFill>
              <a:latin typeface="Arial"/>
            </a:endParaRPr>
          </a:p>
        </p:txBody>
      </p:sp>
      <p:sp>
        <p:nvSpPr>
          <p:cNvPr id="391" name="PlaceHolder 3"/>
          <p:cNvSpPr>
            <a:spLocks noGrp="1"/>
          </p:cNvSpPr>
          <p:nvPr>
            <p:ph type="sldNum" idx="22"/>
          </p:nvPr>
        </p:nvSpPr>
        <p:spPr>
          <a:xfrm>
            <a:off x="3884760" y="8685360"/>
            <a:ext cx="2971440" cy="458280"/>
          </a:xfrm>
          <a:prstGeom prst="rect">
            <a:avLst/>
          </a:prstGeom>
          <a:noFill/>
          <a:ln w="0">
            <a:noFill/>
          </a:ln>
        </p:spPr>
        <p:txBody>
          <a:bodyPr anchor="b">
            <a:noAutofit/>
          </a:bodyPr>
          <a:lstStyle>
            <a:lvl1pPr indent="0" algn="r">
              <a:lnSpc>
                <a:spcPct val="100000"/>
              </a:lnSpc>
              <a:buNone/>
              <a:defRPr b="0" lang="it-IT" sz="1200" spc="-1" strike="noStrike">
                <a:solidFill>
                  <a:srgbClr val="000000"/>
                </a:solidFill>
                <a:latin typeface="+mn-lt"/>
                <a:ea typeface="+mn-ea"/>
              </a:defRPr>
            </a:lvl1pPr>
          </a:lstStyle>
          <a:p>
            <a:pPr indent="0" algn="r">
              <a:lnSpc>
                <a:spcPct val="100000"/>
              </a:lnSpc>
              <a:buNone/>
            </a:pPr>
            <a:fld id="{22B74F13-3C02-42C6-A862-2377107ED4A5}" type="slidenum">
              <a:rPr b="0" lang="it-IT" sz="1200" spc="-1" strike="noStrike">
                <a:solidFill>
                  <a:srgbClr val="000000"/>
                </a:solidFill>
                <a:latin typeface="+mn-lt"/>
                <a:ea typeface="+mn-ea"/>
              </a:rPr>
              <a:t>&lt;numero&gt;</a:t>
            </a:fld>
            <a:endParaRPr b="0" lang="it-IT" sz="1200" spc="-1" strike="noStrike">
              <a:solidFill>
                <a:srgbClr val="000000"/>
              </a:solidFill>
              <a:latin typeface="Times New Roman"/>
            </a:endParaRPr>
          </a:p>
        </p:txBody>
      </p:sp>
    </p:spTree>
  </p:cSld>
</p:notes>
</file>

<file path=ppt/notesSlides/notesSlide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59" name="PlaceHolder 1"/>
          <p:cNvSpPr>
            <a:spLocks noGrp="1"/>
          </p:cNvSpPr>
          <p:nvPr>
            <p:ph type="sldImg"/>
          </p:nvPr>
        </p:nvSpPr>
        <p:spPr>
          <a:xfrm>
            <a:off x="380880" y="685800"/>
            <a:ext cx="6095520" cy="3428640"/>
          </a:xfrm>
          <a:prstGeom prst="rect">
            <a:avLst/>
          </a:prstGeom>
          <a:ln w="0">
            <a:noFill/>
          </a:ln>
        </p:spPr>
      </p:sp>
      <p:sp>
        <p:nvSpPr>
          <p:cNvPr id="360" name="PlaceHolder 2"/>
          <p:cNvSpPr>
            <a:spLocks noGrp="1"/>
          </p:cNvSpPr>
          <p:nvPr>
            <p:ph type="body"/>
          </p:nvPr>
        </p:nvSpPr>
        <p:spPr>
          <a:xfrm>
            <a:off x="685800" y="4400640"/>
            <a:ext cx="5486040" cy="3600000"/>
          </a:xfrm>
          <a:prstGeom prst="rect">
            <a:avLst/>
          </a:prstGeom>
          <a:noFill/>
          <a:ln w="0">
            <a:noFill/>
          </a:ln>
        </p:spPr>
        <p:txBody>
          <a:bodyPr anchor="t">
            <a:noAutofit/>
          </a:bodyPr>
          <a:p>
            <a:pPr marL="216000" indent="0">
              <a:buNone/>
            </a:pPr>
            <a:endParaRPr b="0" lang="it-IT" sz="1800" spc="-1" strike="noStrike">
              <a:solidFill>
                <a:srgbClr val="000000"/>
              </a:solidFill>
              <a:latin typeface="Arial"/>
            </a:endParaRPr>
          </a:p>
        </p:txBody>
      </p:sp>
      <p:sp>
        <p:nvSpPr>
          <p:cNvPr id="361" name="PlaceHolder 3"/>
          <p:cNvSpPr>
            <a:spLocks noGrp="1"/>
          </p:cNvSpPr>
          <p:nvPr>
            <p:ph type="sldNum" idx="12"/>
          </p:nvPr>
        </p:nvSpPr>
        <p:spPr>
          <a:xfrm>
            <a:off x="3884760" y="8685360"/>
            <a:ext cx="2971440" cy="458280"/>
          </a:xfrm>
          <a:prstGeom prst="rect">
            <a:avLst/>
          </a:prstGeom>
          <a:noFill/>
          <a:ln w="0">
            <a:noFill/>
          </a:ln>
        </p:spPr>
        <p:txBody>
          <a:bodyPr anchor="b">
            <a:noAutofit/>
          </a:bodyPr>
          <a:lstStyle>
            <a:lvl1pPr indent="0" algn="r">
              <a:lnSpc>
                <a:spcPct val="100000"/>
              </a:lnSpc>
              <a:buNone/>
              <a:defRPr b="0" lang="it-IT" sz="1200" spc="-1" strike="noStrike">
                <a:solidFill>
                  <a:srgbClr val="000000"/>
                </a:solidFill>
                <a:latin typeface="+mn-lt"/>
                <a:ea typeface="+mn-ea"/>
              </a:defRPr>
            </a:lvl1pPr>
          </a:lstStyle>
          <a:p>
            <a:pPr indent="0" algn="r">
              <a:lnSpc>
                <a:spcPct val="100000"/>
              </a:lnSpc>
              <a:buNone/>
            </a:pPr>
            <a:fld id="{1913A7E4-853C-4F9F-936E-EF2FFF8337F2}" type="slidenum">
              <a:rPr b="0" lang="it-IT" sz="1200" spc="-1" strike="noStrike">
                <a:solidFill>
                  <a:srgbClr val="000000"/>
                </a:solidFill>
                <a:latin typeface="+mn-lt"/>
                <a:ea typeface="+mn-ea"/>
              </a:rPr>
              <a:t>&lt;numero&gt;</a:t>
            </a:fld>
            <a:endParaRPr b="0" lang="it-IT" sz="1200" spc="-1" strike="noStrike">
              <a:solidFill>
                <a:srgbClr val="000000"/>
              </a:solidFill>
              <a:latin typeface="Times New Roman"/>
            </a:endParaRPr>
          </a:p>
        </p:txBody>
      </p:sp>
    </p:spTree>
  </p:cSld>
</p:notes>
</file>

<file path=ppt/notesSlides/notesSlide5.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62" name="PlaceHolder 1"/>
          <p:cNvSpPr>
            <a:spLocks noGrp="1"/>
          </p:cNvSpPr>
          <p:nvPr>
            <p:ph type="sldImg"/>
          </p:nvPr>
        </p:nvSpPr>
        <p:spPr>
          <a:xfrm>
            <a:off x="685800" y="1143000"/>
            <a:ext cx="5486040" cy="3085920"/>
          </a:xfrm>
          <a:prstGeom prst="rect">
            <a:avLst/>
          </a:prstGeom>
          <a:ln w="0">
            <a:noFill/>
          </a:ln>
        </p:spPr>
      </p:sp>
      <p:sp>
        <p:nvSpPr>
          <p:cNvPr id="363" name="PlaceHolder 2"/>
          <p:cNvSpPr>
            <a:spLocks noGrp="1"/>
          </p:cNvSpPr>
          <p:nvPr>
            <p:ph type="body"/>
          </p:nvPr>
        </p:nvSpPr>
        <p:spPr>
          <a:xfrm>
            <a:off x="685800" y="4400640"/>
            <a:ext cx="5486040" cy="3600000"/>
          </a:xfrm>
          <a:prstGeom prst="rect">
            <a:avLst/>
          </a:prstGeom>
          <a:noFill/>
          <a:ln w="0">
            <a:noFill/>
          </a:ln>
        </p:spPr>
        <p:txBody>
          <a:bodyPr anchor="t">
            <a:noAutofit/>
          </a:bodyPr>
          <a:p>
            <a:pPr marL="216000" indent="0">
              <a:buNone/>
            </a:pPr>
            <a:endParaRPr b="0" lang="it-IT" sz="1800" spc="-1" strike="noStrike">
              <a:solidFill>
                <a:srgbClr val="000000"/>
              </a:solidFill>
              <a:latin typeface="Arial"/>
            </a:endParaRPr>
          </a:p>
        </p:txBody>
      </p:sp>
      <p:sp>
        <p:nvSpPr>
          <p:cNvPr id="364" name="PlaceHolder 3"/>
          <p:cNvSpPr>
            <a:spLocks noGrp="1"/>
          </p:cNvSpPr>
          <p:nvPr>
            <p:ph type="sldNum" idx="13"/>
          </p:nvPr>
        </p:nvSpPr>
        <p:spPr>
          <a:xfrm>
            <a:off x="3884760" y="8685360"/>
            <a:ext cx="2971440" cy="458280"/>
          </a:xfrm>
          <a:prstGeom prst="rect">
            <a:avLst/>
          </a:prstGeom>
          <a:noFill/>
          <a:ln w="0">
            <a:noFill/>
          </a:ln>
        </p:spPr>
        <p:txBody>
          <a:bodyPr anchor="b">
            <a:noAutofit/>
          </a:bodyPr>
          <a:lstStyle>
            <a:lvl1pPr indent="0" algn="r">
              <a:lnSpc>
                <a:spcPct val="100000"/>
              </a:lnSpc>
              <a:buNone/>
              <a:defRPr b="0" lang="it-IT" sz="1200" spc="-1" strike="noStrike">
                <a:solidFill>
                  <a:srgbClr val="000000"/>
                </a:solidFill>
                <a:latin typeface="Times New Roman"/>
              </a:defRPr>
            </a:lvl1pPr>
          </a:lstStyle>
          <a:p>
            <a:pPr indent="0" algn="r">
              <a:lnSpc>
                <a:spcPct val="100000"/>
              </a:lnSpc>
              <a:buNone/>
            </a:pPr>
            <a:fld id="{F318D89A-326C-433F-BB7B-925363058F7E}" type="slidenum">
              <a:rPr b="0" lang="it-IT" sz="1200" spc="-1" strike="noStrike">
                <a:solidFill>
                  <a:srgbClr val="000000"/>
                </a:solidFill>
                <a:latin typeface="Times New Roman"/>
              </a:rPr>
              <a:t>&lt;numero&gt;</a:t>
            </a:fld>
            <a:endParaRPr b="0" lang="it-IT" sz="1200" spc="-1" strike="noStrike">
              <a:solidFill>
                <a:srgbClr val="000000"/>
              </a:solidFill>
              <a:latin typeface="Times New Roman"/>
            </a:endParaRPr>
          </a:p>
        </p:txBody>
      </p:sp>
    </p:spTree>
  </p:cSld>
</p:notes>
</file>

<file path=ppt/notesSlides/notesSlide6.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65" name="PlaceHolder 1"/>
          <p:cNvSpPr>
            <a:spLocks noGrp="1"/>
          </p:cNvSpPr>
          <p:nvPr>
            <p:ph type="sldImg"/>
          </p:nvPr>
        </p:nvSpPr>
        <p:spPr>
          <a:xfrm>
            <a:off x="685800" y="1143000"/>
            <a:ext cx="5486040" cy="3085920"/>
          </a:xfrm>
          <a:prstGeom prst="rect">
            <a:avLst/>
          </a:prstGeom>
          <a:ln w="0">
            <a:noFill/>
          </a:ln>
        </p:spPr>
      </p:sp>
      <p:sp>
        <p:nvSpPr>
          <p:cNvPr id="366" name="PlaceHolder 2"/>
          <p:cNvSpPr>
            <a:spLocks noGrp="1"/>
          </p:cNvSpPr>
          <p:nvPr>
            <p:ph type="body"/>
          </p:nvPr>
        </p:nvSpPr>
        <p:spPr>
          <a:xfrm>
            <a:off x="685800" y="4400640"/>
            <a:ext cx="5486040" cy="3600000"/>
          </a:xfrm>
          <a:prstGeom prst="rect">
            <a:avLst/>
          </a:prstGeom>
          <a:noFill/>
          <a:ln w="0">
            <a:noFill/>
          </a:ln>
        </p:spPr>
        <p:txBody>
          <a:bodyPr anchor="t">
            <a:noAutofit/>
          </a:bodyPr>
          <a:p>
            <a:pPr marL="216000" indent="0">
              <a:buNone/>
            </a:pPr>
            <a:endParaRPr b="0" lang="it-IT" sz="1800" spc="-1" strike="noStrike">
              <a:solidFill>
                <a:srgbClr val="000000"/>
              </a:solidFill>
              <a:latin typeface="Arial"/>
            </a:endParaRPr>
          </a:p>
        </p:txBody>
      </p:sp>
      <p:sp>
        <p:nvSpPr>
          <p:cNvPr id="367" name="PlaceHolder 3"/>
          <p:cNvSpPr>
            <a:spLocks noGrp="1"/>
          </p:cNvSpPr>
          <p:nvPr>
            <p:ph type="sldNum" idx="14"/>
          </p:nvPr>
        </p:nvSpPr>
        <p:spPr>
          <a:xfrm>
            <a:off x="3884760" y="8685360"/>
            <a:ext cx="2971440" cy="458280"/>
          </a:xfrm>
          <a:prstGeom prst="rect">
            <a:avLst/>
          </a:prstGeom>
          <a:noFill/>
          <a:ln w="0">
            <a:noFill/>
          </a:ln>
        </p:spPr>
        <p:txBody>
          <a:bodyPr anchor="b">
            <a:noAutofit/>
          </a:bodyPr>
          <a:lstStyle>
            <a:lvl1pPr indent="0" algn="r">
              <a:lnSpc>
                <a:spcPct val="100000"/>
              </a:lnSpc>
              <a:buNone/>
              <a:defRPr b="0" lang="it-IT" sz="1200" spc="-1" strike="noStrike">
                <a:solidFill>
                  <a:srgbClr val="000000"/>
                </a:solidFill>
                <a:latin typeface="Times New Roman"/>
              </a:defRPr>
            </a:lvl1pPr>
          </a:lstStyle>
          <a:p>
            <a:pPr indent="0" algn="r">
              <a:lnSpc>
                <a:spcPct val="100000"/>
              </a:lnSpc>
              <a:buNone/>
            </a:pPr>
            <a:fld id="{2B1D4A8F-FA3C-4734-8691-914EBA529F4B}" type="slidenum">
              <a:rPr b="0" lang="it-IT" sz="1200" spc="-1" strike="noStrike">
                <a:solidFill>
                  <a:srgbClr val="000000"/>
                </a:solidFill>
                <a:latin typeface="Times New Roman"/>
              </a:rPr>
              <a:t>&lt;numero&gt;</a:t>
            </a:fld>
            <a:endParaRPr b="0" lang="it-IT" sz="1200" spc="-1" strike="noStrike">
              <a:solidFill>
                <a:srgbClr val="000000"/>
              </a:solidFill>
              <a:latin typeface="Times New Roman"/>
            </a:endParaRPr>
          </a:p>
        </p:txBody>
      </p:sp>
    </p:spTree>
  </p:cSld>
</p:notes>
</file>

<file path=ppt/notesSlides/notesSlide8.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68" name="PlaceHolder 1"/>
          <p:cNvSpPr>
            <a:spLocks noGrp="1"/>
          </p:cNvSpPr>
          <p:nvPr>
            <p:ph type="sldNum" idx="15"/>
          </p:nvPr>
        </p:nvSpPr>
        <p:spPr>
          <a:xfrm>
            <a:off x="3884760" y="8685360"/>
            <a:ext cx="2971440" cy="458280"/>
          </a:xfrm>
          <a:prstGeom prst="rect">
            <a:avLst/>
          </a:prstGeom>
          <a:noFill/>
          <a:ln w="0">
            <a:noFill/>
          </a:ln>
        </p:spPr>
        <p:txBody>
          <a:bodyPr anchor="b">
            <a:noAutofit/>
          </a:bodyPr>
          <a:lstStyle>
            <a:lvl1pPr indent="0" algn="r">
              <a:lnSpc>
                <a:spcPct val="100000"/>
              </a:lnSpc>
              <a:buNone/>
              <a:defRPr b="0" lang="it-IT" sz="1200" spc="-1" strike="noStrike">
                <a:solidFill>
                  <a:srgbClr val="000000"/>
                </a:solidFill>
                <a:latin typeface="Arial"/>
              </a:defRPr>
            </a:lvl1pPr>
          </a:lstStyle>
          <a:p>
            <a:pPr indent="0" algn="r">
              <a:lnSpc>
                <a:spcPct val="100000"/>
              </a:lnSpc>
              <a:buNone/>
            </a:pPr>
            <a:fld id="{1DBF8464-8A48-463F-A88C-FCF3AC700831}" type="slidenum">
              <a:rPr b="0" lang="it-IT" sz="1200" spc="-1" strike="noStrike">
                <a:solidFill>
                  <a:srgbClr val="000000"/>
                </a:solidFill>
                <a:latin typeface="Arial"/>
              </a:rPr>
              <a:t>&lt;numero&gt;</a:t>
            </a:fld>
            <a:endParaRPr b="0" lang="it-IT" sz="1200" spc="-1" strike="noStrike">
              <a:solidFill>
                <a:srgbClr val="000000"/>
              </a:solidFill>
              <a:latin typeface="Times New Roman"/>
            </a:endParaRPr>
          </a:p>
        </p:txBody>
      </p:sp>
      <p:sp>
        <p:nvSpPr>
          <p:cNvPr id="369" name="PlaceHolder 2"/>
          <p:cNvSpPr>
            <a:spLocks noGrp="1"/>
          </p:cNvSpPr>
          <p:nvPr>
            <p:ph type="sldImg"/>
          </p:nvPr>
        </p:nvSpPr>
        <p:spPr>
          <a:xfrm>
            <a:off x="685800" y="1143000"/>
            <a:ext cx="5486040" cy="3085920"/>
          </a:xfrm>
          <a:prstGeom prst="rect">
            <a:avLst/>
          </a:prstGeom>
          <a:ln w="0">
            <a:noFill/>
          </a:ln>
        </p:spPr>
      </p:sp>
      <p:sp>
        <p:nvSpPr>
          <p:cNvPr id="370" name="PlaceHolder 3"/>
          <p:cNvSpPr>
            <a:spLocks noGrp="1"/>
          </p:cNvSpPr>
          <p:nvPr>
            <p:ph type="body"/>
          </p:nvPr>
        </p:nvSpPr>
        <p:spPr>
          <a:xfrm>
            <a:off x="685800" y="4400640"/>
            <a:ext cx="5486040" cy="3600000"/>
          </a:xfrm>
          <a:prstGeom prst="rect">
            <a:avLst/>
          </a:prstGeom>
          <a:noFill/>
          <a:ln w="0">
            <a:noFill/>
          </a:ln>
        </p:spPr>
        <p:txBody>
          <a:bodyPr anchor="t">
            <a:noAutofit/>
          </a:bodyPr>
          <a:p>
            <a:pPr marL="216000" indent="0">
              <a:lnSpc>
                <a:spcPct val="100000"/>
              </a:lnSpc>
              <a:buNone/>
            </a:pPr>
            <a:endParaRPr b="0" lang="it-IT" sz="2000" spc="-1" strike="noStrike">
              <a:solidFill>
                <a:srgbClr val="000000"/>
              </a:solidFill>
              <a:latin typeface="Arial"/>
            </a:endParaRPr>
          </a:p>
          <a:p>
            <a:pPr marL="216000" indent="0">
              <a:lnSpc>
                <a:spcPct val="100000"/>
              </a:lnSpc>
              <a:buNone/>
            </a:pPr>
            <a:endParaRPr b="0" lang="it-IT" sz="2000" spc="-1" strike="noStrike">
              <a:solidFill>
                <a:srgbClr val="000000"/>
              </a:solidFill>
              <a:latin typeface="Arial"/>
            </a:endParaRPr>
          </a:p>
          <a:p>
            <a:pPr marL="216000" indent="0">
              <a:lnSpc>
                <a:spcPct val="100000"/>
              </a:lnSpc>
              <a:buNone/>
            </a:pPr>
            <a:endParaRPr b="0" lang="it-IT" sz="2000" spc="-1" strike="noStrike">
              <a:solidFill>
                <a:srgbClr val="000000"/>
              </a:solidFill>
              <a:latin typeface="Arial"/>
            </a:endParaRPr>
          </a:p>
        </p:txBody>
      </p:sp>
    </p:spTree>
  </p:cSld>
</p:notes>
</file>

<file path=ppt/notesSlides/notesSlide9.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71" name="PlaceHolder 1"/>
          <p:cNvSpPr>
            <a:spLocks noGrp="1"/>
          </p:cNvSpPr>
          <p:nvPr>
            <p:ph type="sldNum" idx="16"/>
          </p:nvPr>
        </p:nvSpPr>
        <p:spPr>
          <a:xfrm>
            <a:off x="3884760" y="8685360"/>
            <a:ext cx="2971440" cy="458280"/>
          </a:xfrm>
          <a:prstGeom prst="rect">
            <a:avLst/>
          </a:prstGeom>
          <a:noFill/>
          <a:ln w="0">
            <a:noFill/>
          </a:ln>
        </p:spPr>
        <p:txBody>
          <a:bodyPr anchor="b">
            <a:noAutofit/>
          </a:bodyPr>
          <a:lstStyle>
            <a:lvl1pPr indent="0" algn="r">
              <a:lnSpc>
                <a:spcPct val="100000"/>
              </a:lnSpc>
              <a:buNone/>
              <a:defRPr b="0" lang="it-IT" sz="1200" spc="-1" strike="noStrike">
                <a:solidFill>
                  <a:srgbClr val="000000"/>
                </a:solidFill>
                <a:latin typeface="Arial"/>
              </a:defRPr>
            </a:lvl1pPr>
          </a:lstStyle>
          <a:p>
            <a:pPr indent="0" algn="r">
              <a:lnSpc>
                <a:spcPct val="100000"/>
              </a:lnSpc>
              <a:buNone/>
            </a:pPr>
            <a:fld id="{6E118910-127E-400B-88E6-75D45507910F}" type="slidenum">
              <a:rPr b="0" lang="it-IT" sz="1200" spc="-1" strike="noStrike">
                <a:solidFill>
                  <a:srgbClr val="000000"/>
                </a:solidFill>
                <a:latin typeface="Arial"/>
              </a:rPr>
              <a:t>&lt;numero&gt;</a:t>
            </a:fld>
            <a:endParaRPr b="0" lang="it-IT" sz="1200" spc="-1" strike="noStrike">
              <a:solidFill>
                <a:srgbClr val="000000"/>
              </a:solidFill>
              <a:latin typeface="Times New Roman"/>
            </a:endParaRPr>
          </a:p>
        </p:txBody>
      </p:sp>
      <p:sp>
        <p:nvSpPr>
          <p:cNvPr id="372" name="PlaceHolder 2"/>
          <p:cNvSpPr>
            <a:spLocks noGrp="1"/>
          </p:cNvSpPr>
          <p:nvPr>
            <p:ph type="sldImg"/>
          </p:nvPr>
        </p:nvSpPr>
        <p:spPr>
          <a:xfrm>
            <a:off x="685800" y="1143000"/>
            <a:ext cx="5486040" cy="3085920"/>
          </a:xfrm>
          <a:prstGeom prst="rect">
            <a:avLst/>
          </a:prstGeom>
          <a:ln w="0">
            <a:noFill/>
          </a:ln>
        </p:spPr>
      </p:sp>
      <p:sp>
        <p:nvSpPr>
          <p:cNvPr id="373" name="PlaceHolder 3"/>
          <p:cNvSpPr>
            <a:spLocks noGrp="1"/>
          </p:cNvSpPr>
          <p:nvPr>
            <p:ph type="body"/>
          </p:nvPr>
        </p:nvSpPr>
        <p:spPr>
          <a:xfrm>
            <a:off x="685800" y="4400640"/>
            <a:ext cx="5486040" cy="3600000"/>
          </a:xfrm>
          <a:prstGeom prst="rect">
            <a:avLst/>
          </a:prstGeom>
          <a:noFill/>
          <a:ln w="0">
            <a:noFill/>
          </a:ln>
        </p:spPr>
        <p:txBody>
          <a:bodyPr anchor="t">
            <a:noAutofit/>
          </a:bodyPr>
          <a:p>
            <a:pPr marL="216000" indent="0">
              <a:lnSpc>
                <a:spcPct val="100000"/>
              </a:lnSpc>
              <a:buNone/>
            </a:pPr>
            <a:endParaRPr b="0" lang="it-IT" sz="2000" spc="-1" strike="noStrike">
              <a:solidFill>
                <a:srgbClr val="000000"/>
              </a:solidFill>
              <a:latin typeface="Arial"/>
            </a:endParaRPr>
          </a:p>
          <a:p>
            <a:pPr marL="216000" indent="0">
              <a:lnSpc>
                <a:spcPct val="100000"/>
              </a:lnSpc>
              <a:buNone/>
            </a:pPr>
            <a:endParaRPr b="0" lang="it-IT" sz="2000" spc="-1" strike="noStrike">
              <a:solidFill>
                <a:srgbClr val="000000"/>
              </a:solidFill>
              <a:latin typeface="Arial"/>
            </a:endParaRPr>
          </a:p>
          <a:p>
            <a:pPr marL="216000" indent="0">
              <a:lnSpc>
                <a:spcPct val="100000"/>
              </a:lnSpc>
              <a:buNone/>
            </a:pPr>
            <a:endParaRPr b="0" lang="it-IT" sz="2000" spc="-1" strike="noStrike">
              <a:solidFill>
                <a:srgbClr val="000000"/>
              </a:solidFill>
              <a:latin typeface="Arial"/>
            </a:endParaRPr>
          </a:p>
        </p:txBody>
      </p:sp>
    </p:spTree>
  </p:cSld>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7.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38.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39.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0.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1.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2.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3.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4.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5.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6.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7.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8.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9.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0.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1.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2.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3.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4.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5.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6.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7.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8.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9.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0.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61.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2.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3.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4.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5.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6.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7.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8.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9.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0.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71.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72.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buNone/>
            </a:pPr>
            <a:endParaRPr b="0" lang="it-IT" sz="1800" spc="-1" strike="noStrike">
              <a:solidFill>
                <a:srgbClr val="000000"/>
              </a:solidFill>
              <a:latin typeface="Calibri"/>
            </a:endParaRPr>
          </a:p>
        </p:txBody>
      </p:sp>
      <p:sp>
        <p:nvSpPr>
          <p:cNvPr id="24"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pPr indent="0">
              <a:lnSpc>
                <a:spcPct val="90000"/>
              </a:lnSpc>
              <a:spcBef>
                <a:spcPts val="1417"/>
              </a:spcBef>
              <a:buNone/>
            </a:pPr>
            <a:endParaRPr b="0" lang="it-IT" sz="2800" spc="-1" strike="noStrike">
              <a:solidFill>
                <a:srgbClr val="000000"/>
              </a:solidFill>
              <a:latin typeface="Calibri"/>
            </a:endParaRPr>
          </a:p>
        </p:txBody>
      </p:sp>
      <p:sp>
        <p:nvSpPr>
          <p:cNvPr id="25"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pPr indent="0">
              <a:lnSpc>
                <a:spcPct val="90000"/>
              </a:lnSpc>
              <a:spcBef>
                <a:spcPts val="1417"/>
              </a:spcBef>
              <a:buNone/>
            </a:pPr>
            <a:endParaRPr b="0" lang="it-IT" sz="2800" spc="-1" strike="noStrike">
              <a:solidFill>
                <a:srgbClr val="000000"/>
              </a:solidFill>
              <a:latin typeface="Calibri"/>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buNone/>
            </a:pPr>
            <a:endParaRPr b="0" lang="it-IT" sz="1800" spc="-1" strike="noStrike">
              <a:solidFill>
                <a:srgbClr val="000000"/>
              </a:solidFill>
              <a:latin typeface="Calibri"/>
            </a:endParaRPr>
          </a:p>
        </p:txBody>
      </p:sp>
      <p:sp>
        <p:nvSpPr>
          <p:cNvPr id="27"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lnSpc>
                <a:spcPct val="90000"/>
              </a:lnSpc>
              <a:spcBef>
                <a:spcPts val="1417"/>
              </a:spcBef>
              <a:buNone/>
            </a:pPr>
            <a:endParaRPr b="0" lang="it-IT" sz="2800" spc="-1" strike="noStrike">
              <a:solidFill>
                <a:srgbClr val="000000"/>
              </a:solidFill>
              <a:latin typeface="Calibri"/>
            </a:endParaRPr>
          </a:p>
        </p:txBody>
      </p:sp>
      <p:sp>
        <p:nvSpPr>
          <p:cNvPr id="28"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lnSpc>
                <a:spcPct val="90000"/>
              </a:lnSpc>
              <a:spcBef>
                <a:spcPts val="1417"/>
              </a:spcBef>
              <a:buNone/>
            </a:pPr>
            <a:endParaRPr b="0" lang="it-IT" sz="2800" spc="-1" strike="noStrike">
              <a:solidFill>
                <a:srgbClr val="000000"/>
              </a:solidFill>
              <a:latin typeface="Calibri"/>
            </a:endParaRPr>
          </a:p>
        </p:txBody>
      </p:sp>
      <p:sp>
        <p:nvSpPr>
          <p:cNvPr id="29"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pPr indent="0">
              <a:lnSpc>
                <a:spcPct val="90000"/>
              </a:lnSpc>
              <a:spcBef>
                <a:spcPts val="1417"/>
              </a:spcBef>
              <a:buNone/>
            </a:pPr>
            <a:endParaRPr b="0" lang="it-IT" sz="2800" spc="-1" strike="noStrike">
              <a:solidFill>
                <a:srgbClr val="000000"/>
              </a:solidFill>
              <a:latin typeface="Calibri"/>
            </a:endParaRPr>
          </a:p>
        </p:txBody>
      </p:sp>
      <p:sp>
        <p:nvSpPr>
          <p:cNvPr id="30"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pPr indent="0">
              <a:lnSpc>
                <a:spcPct val="90000"/>
              </a:lnSpc>
              <a:spcBef>
                <a:spcPts val="1417"/>
              </a:spcBef>
              <a:buNone/>
            </a:pPr>
            <a:endParaRPr b="0" lang="it-IT" sz="2800" spc="-1" strike="noStrike">
              <a:solidFill>
                <a:srgbClr val="000000"/>
              </a:solidFill>
              <a:latin typeface="Calibri"/>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buNone/>
            </a:pPr>
            <a:endParaRPr b="0" lang="it-IT" sz="1800" spc="-1" strike="noStrike">
              <a:solidFill>
                <a:srgbClr val="000000"/>
              </a:solidFill>
              <a:latin typeface="Calibri"/>
            </a:endParaRPr>
          </a:p>
        </p:txBody>
      </p:sp>
      <p:sp>
        <p:nvSpPr>
          <p:cNvPr id="32"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pPr indent="0">
              <a:lnSpc>
                <a:spcPct val="90000"/>
              </a:lnSpc>
              <a:spcBef>
                <a:spcPts val="1417"/>
              </a:spcBef>
              <a:buNone/>
            </a:pPr>
            <a:endParaRPr b="0" lang="it-IT" sz="2800" spc="-1" strike="noStrike">
              <a:solidFill>
                <a:srgbClr val="000000"/>
              </a:solidFill>
              <a:latin typeface="Calibri"/>
            </a:endParaRPr>
          </a:p>
        </p:txBody>
      </p:sp>
      <p:sp>
        <p:nvSpPr>
          <p:cNvPr id="33"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pPr indent="0">
              <a:lnSpc>
                <a:spcPct val="90000"/>
              </a:lnSpc>
              <a:spcBef>
                <a:spcPts val="1417"/>
              </a:spcBef>
              <a:buNone/>
            </a:pPr>
            <a:endParaRPr b="0" lang="it-IT" sz="2800" spc="-1" strike="noStrike">
              <a:solidFill>
                <a:srgbClr val="000000"/>
              </a:solidFill>
              <a:latin typeface="Calibri"/>
            </a:endParaRPr>
          </a:p>
        </p:txBody>
      </p:sp>
      <p:sp>
        <p:nvSpPr>
          <p:cNvPr id="34"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pPr indent="0">
              <a:lnSpc>
                <a:spcPct val="90000"/>
              </a:lnSpc>
              <a:spcBef>
                <a:spcPts val="1417"/>
              </a:spcBef>
              <a:buNone/>
            </a:pPr>
            <a:endParaRPr b="0" lang="it-IT" sz="2800" spc="-1" strike="noStrike">
              <a:solidFill>
                <a:srgbClr val="000000"/>
              </a:solidFill>
              <a:latin typeface="Calibri"/>
            </a:endParaRPr>
          </a:p>
        </p:txBody>
      </p:sp>
      <p:sp>
        <p:nvSpPr>
          <p:cNvPr id="35"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pPr indent="0">
              <a:lnSpc>
                <a:spcPct val="90000"/>
              </a:lnSpc>
              <a:spcBef>
                <a:spcPts val="1417"/>
              </a:spcBef>
              <a:buNone/>
            </a:pPr>
            <a:endParaRPr b="0" lang="it-IT" sz="2800" spc="-1" strike="noStrike">
              <a:solidFill>
                <a:srgbClr val="000000"/>
              </a:solidFill>
              <a:latin typeface="Calibri"/>
            </a:endParaRPr>
          </a:p>
        </p:txBody>
      </p:sp>
      <p:sp>
        <p:nvSpPr>
          <p:cNvPr id="36"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pPr indent="0">
              <a:lnSpc>
                <a:spcPct val="90000"/>
              </a:lnSpc>
              <a:spcBef>
                <a:spcPts val="1417"/>
              </a:spcBef>
              <a:buNone/>
            </a:pPr>
            <a:endParaRPr b="0" lang="it-IT" sz="2800" spc="-1" strike="noStrike">
              <a:solidFill>
                <a:srgbClr val="000000"/>
              </a:solidFill>
              <a:latin typeface="Calibri"/>
            </a:endParaRPr>
          </a:p>
        </p:txBody>
      </p:sp>
      <p:sp>
        <p:nvSpPr>
          <p:cNvPr id="37"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pPr indent="0">
              <a:lnSpc>
                <a:spcPct val="90000"/>
              </a:lnSpc>
              <a:spcBef>
                <a:spcPts val="1417"/>
              </a:spcBef>
              <a:buNone/>
            </a:pPr>
            <a:endParaRPr b="0" lang="it-IT" sz="2800" spc="-1" strike="noStrike">
              <a:solidFill>
                <a:srgbClr val="000000"/>
              </a:solidFill>
              <a:latin typeface="Calibri"/>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buNone/>
            </a:pPr>
            <a:endParaRPr b="0" lang="it-IT" sz="1800" spc="-1" strike="noStrike">
              <a:solidFill>
                <a:srgbClr val="000000"/>
              </a:solidFill>
              <a:latin typeface="Calibri"/>
            </a:endParaRPr>
          </a:p>
        </p:txBody>
      </p:sp>
      <p:sp>
        <p:nvSpPr>
          <p:cNvPr id="43"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indent="0" algn="ctr">
              <a:buNone/>
            </a:pPr>
            <a:endParaRPr b="0" lang="it-IT" sz="3200" spc="-1" strike="noStrike">
              <a:solidFill>
                <a:srgbClr val="000000"/>
              </a:solidFill>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4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buNone/>
            </a:pPr>
            <a:endParaRPr b="0" lang="it-IT" sz="1800" spc="-1" strike="noStrike">
              <a:solidFill>
                <a:srgbClr val="000000"/>
              </a:solidFill>
              <a:latin typeface="Calibri"/>
            </a:endParaRPr>
          </a:p>
        </p:txBody>
      </p:sp>
      <p:sp>
        <p:nvSpPr>
          <p:cNvPr id="45"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pPr indent="0">
              <a:lnSpc>
                <a:spcPct val="90000"/>
              </a:lnSpc>
              <a:spcBef>
                <a:spcPts val="1417"/>
              </a:spcBef>
              <a:buNone/>
            </a:pPr>
            <a:endParaRPr b="0" lang="it-IT" sz="2800" spc="-1" strike="noStrike">
              <a:solidFill>
                <a:srgbClr val="000000"/>
              </a:solidFill>
              <a:latin typeface="Calibri"/>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4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buNone/>
            </a:pPr>
            <a:endParaRPr b="0" lang="it-IT" sz="1800" spc="-1" strike="noStrike">
              <a:solidFill>
                <a:srgbClr val="000000"/>
              </a:solidFill>
              <a:latin typeface="Calibri"/>
            </a:endParaRPr>
          </a:p>
        </p:txBody>
      </p:sp>
      <p:sp>
        <p:nvSpPr>
          <p:cNvPr id="47"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pPr indent="0">
              <a:lnSpc>
                <a:spcPct val="90000"/>
              </a:lnSpc>
              <a:spcBef>
                <a:spcPts val="1417"/>
              </a:spcBef>
              <a:buNone/>
            </a:pPr>
            <a:endParaRPr b="0" lang="it-IT" sz="2800" spc="-1" strike="noStrike">
              <a:solidFill>
                <a:srgbClr val="000000"/>
              </a:solidFill>
              <a:latin typeface="Calibri"/>
            </a:endParaRPr>
          </a:p>
        </p:txBody>
      </p:sp>
      <p:sp>
        <p:nvSpPr>
          <p:cNvPr id="48"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pPr indent="0">
              <a:lnSpc>
                <a:spcPct val="90000"/>
              </a:lnSpc>
              <a:spcBef>
                <a:spcPts val="1417"/>
              </a:spcBef>
              <a:buNone/>
            </a:pPr>
            <a:endParaRPr b="0" lang="it-IT" sz="2800" spc="-1" strike="noStrike">
              <a:solidFill>
                <a:srgbClr val="000000"/>
              </a:solidFill>
              <a:latin typeface="Calibri"/>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4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buNone/>
            </a:pPr>
            <a:endParaRPr b="0" lang="it-IT" sz="1800" spc="-1" strike="noStrike">
              <a:solidFill>
                <a:srgbClr val="000000"/>
              </a:solidFill>
              <a:latin typeface="Calibri"/>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0"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endParaRPr b="0" lang="it-IT" sz="3200" spc="-1" strike="noStrike">
              <a:solidFill>
                <a:srgbClr val="000000"/>
              </a:solidFill>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buNone/>
            </a:pPr>
            <a:endParaRPr b="0" lang="it-IT" sz="1800" spc="-1" strike="noStrike">
              <a:solidFill>
                <a:srgbClr val="000000"/>
              </a:solidFill>
              <a:latin typeface="Calibri"/>
            </a:endParaRPr>
          </a:p>
        </p:txBody>
      </p:sp>
      <p:sp>
        <p:nvSpPr>
          <p:cNvPr id="52"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lnSpc>
                <a:spcPct val="90000"/>
              </a:lnSpc>
              <a:spcBef>
                <a:spcPts val="1417"/>
              </a:spcBef>
              <a:buNone/>
            </a:pPr>
            <a:endParaRPr b="0" lang="it-IT" sz="2800" spc="-1" strike="noStrike">
              <a:solidFill>
                <a:srgbClr val="000000"/>
              </a:solidFill>
              <a:latin typeface="Calibri"/>
            </a:endParaRPr>
          </a:p>
        </p:txBody>
      </p:sp>
      <p:sp>
        <p:nvSpPr>
          <p:cNvPr id="53"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pPr indent="0">
              <a:lnSpc>
                <a:spcPct val="90000"/>
              </a:lnSpc>
              <a:spcBef>
                <a:spcPts val="1417"/>
              </a:spcBef>
              <a:buNone/>
            </a:pPr>
            <a:endParaRPr b="0" lang="it-IT" sz="2800" spc="-1" strike="noStrike">
              <a:solidFill>
                <a:srgbClr val="000000"/>
              </a:solidFill>
              <a:latin typeface="Calibri"/>
            </a:endParaRPr>
          </a:p>
        </p:txBody>
      </p:sp>
      <p:sp>
        <p:nvSpPr>
          <p:cNvPr id="54"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pPr indent="0">
              <a:lnSpc>
                <a:spcPct val="90000"/>
              </a:lnSpc>
              <a:spcBef>
                <a:spcPts val="1417"/>
              </a:spcBef>
              <a:buNone/>
            </a:pPr>
            <a:endParaRPr b="0" lang="it-IT" sz="2800" spc="-1" strike="noStrike">
              <a:solidFill>
                <a:srgbClr val="000000"/>
              </a:solidFill>
              <a:latin typeface="Calibri"/>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buNone/>
            </a:pPr>
            <a:endParaRPr b="0" lang="it-IT" sz="1800" spc="-1" strike="noStrike">
              <a:solidFill>
                <a:srgbClr val="000000"/>
              </a:solidFill>
              <a:latin typeface="Calibri"/>
            </a:endParaRPr>
          </a:p>
        </p:txBody>
      </p:sp>
      <p:sp>
        <p:nvSpPr>
          <p:cNvPr id="3"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indent="0" algn="ctr">
              <a:buNone/>
            </a:pPr>
            <a:endParaRPr b="0" lang="it-IT" sz="3200" spc="-1" strike="noStrike">
              <a:solidFill>
                <a:srgbClr val="000000"/>
              </a:solidFill>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5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buNone/>
            </a:pPr>
            <a:endParaRPr b="0" lang="it-IT" sz="1800" spc="-1" strike="noStrike">
              <a:solidFill>
                <a:srgbClr val="000000"/>
              </a:solidFill>
              <a:latin typeface="Calibri"/>
            </a:endParaRPr>
          </a:p>
        </p:txBody>
      </p:sp>
      <p:sp>
        <p:nvSpPr>
          <p:cNvPr id="56"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pPr indent="0">
              <a:lnSpc>
                <a:spcPct val="90000"/>
              </a:lnSpc>
              <a:spcBef>
                <a:spcPts val="1417"/>
              </a:spcBef>
              <a:buNone/>
            </a:pPr>
            <a:endParaRPr b="0" lang="it-IT" sz="2800" spc="-1" strike="noStrike">
              <a:solidFill>
                <a:srgbClr val="000000"/>
              </a:solidFill>
              <a:latin typeface="Calibri"/>
            </a:endParaRPr>
          </a:p>
        </p:txBody>
      </p:sp>
      <p:sp>
        <p:nvSpPr>
          <p:cNvPr id="57"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lnSpc>
                <a:spcPct val="90000"/>
              </a:lnSpc>
              <a:spcBef>
                <a:spcPts val="1417"/>
              </a:spcBef>
              <a:buNone/>
            </a:pPr>
            <a:endParaRPr b="0" lang="it-IT" sz="2800" spc="-1" strike="noStrike">
              <a:solidFill>
                <a:srgbClr val="000000"/>
              </a:solidFill>
              <a:latin typeface="Calibri"/>
            </a:endParaRPr>
          </a:p>
        </p:txBody>
      </p:sp>
      <p:sp>
        <p:nvSpPr>
          <p:cNvPr id="58"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pPr indent="0">
              <a:lnSpc>
                <a:spcPct val="90000"/>
              </a:lnSpc>
              <a:spcBef>
                <a:spcPts val="1417"/>
              </a:spcBef>
              <a:buNone/>
            </a:pPr>
            <a:endParaRPr b="0" lang="it-IT" sz="2800" spc="-1" strike="noStrike">
              <a:solidFill>
                <a:srgbClr val="000000"/>
              </a:solidFill>
              <a:latin typeface="Calibri"/>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5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buNone/>
            </a:pPr>
            <a:endParaRPr b="0" lang="it-IT" sz="1800" spc="-1" strike="noStrike">
              <a:solidFill>
                <a:srgbClr val="000000"/>
              </a:solidFill>
              <a:latin typeface="Calibri"/>
            </a:endParaRPr>
          </a:p>
        </p:txBody>
      </p:sp>
      <p:sp>
        <p:nvSpPr>
          <p:cNvPr id="60"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lnSpc>
                <a:spcPct val="90000"/>
              </a:lnSpc>
              <a:spcBef>
                <a:spcPts val="1417"/>
              </a:spcBef>
              <a:buNone/>
            </a:pPr>
            <a:endParaRPr b="0" lang="it-IT" sz="2800" spc="-1" strike="noStrike">
              <a:solidFill>
                <a:srgbClr val="000000"/>
              </a:solidFill>
              <a:latin typeface="Calibri"/>
            </a:endParaRPr>
          </a:p>
        </p:txBody>
      </p:sp>
      <p:sp>
        <p:nvSpPr>
          <p:cNvPr id="61"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lnSpc>
                <a:spcPct val="90000"/>
              </a:lnSpc>
              <a:spcBef>
                <a:spcPts val="1417"/>
              </a:spcBef>
              <a:buNone/>
            </a:pPr>
            <a:endParaRPr b="0" lang="it-IT" sz="2800" spc="-1" strike="noStrike">
              <a:solidFill>
                <a:srgbClr val="000000"/>
              </a:solidFill>
              <a:latin typeface="Calibri"/>
            </a:endParaRPr>
          </a:p>
        </p:txBody>
      </p:sp>
      <p:sp>
        <p:nvSpPr>
          <p:cNvPr id="62"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pPr indent="0">
              <a:lnSpc>
                <a:spcPct val="90000"/>
              </a:lnSpc>
              <a:spcBef>
                <a:spcPts val="1417"/>
              </a:spcBef>
              <a:buNone/>
            </a:pPr>
            <a:endParaRPr b="0" lang="it-IT" sz="2800" spc="-1" strike="noStrike">
              <a:solidFill>
                <a:srgbClr val="000000"/>
              </a:solidFill>
              <a:latin typeface="Calibri"/>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6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buNone/>
            </a:pPr>
            <a:endParaRPr b="0" lang="it-IT" sz="1800" spc="-1" strike="noStrike">
              <a:solidFill>
                <a:srgbClr val="000000"/>
              </a:solidFill>
              <a:latin typeface="Calibri"/>
            </a:endParaRPr>
          </a:p>
        </p:txBody>
      </p:sp>
      <p:sp>
        <p:nvSpPr>
          <p:cNvPr id="64"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pPr indent="0">
              <a:lnSpc>
                <a:spcPct val="90000"/>
              </a:lnSpc>
              <a:spcBef>
                <a:spcPts val="1417"/>
              </a:spcBef>
              <a:buNone/>
            </a:pPr>
            <a:endParaRPr b="0" lang="it-IT" sz="2800" spc="-1" strike="noStrike">
              <a:solidFill>
                <a:srgbClr val="000000"/>
              </a:solidFill>
              <a:latin typeface="Calibri"/>
            </a:endParaRPr>
          </a:p>
        </p:txBody>
      </p:sp>
      <p:sp>
        <p:nvSpPr>
          <p:cNvPr id="65"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pPr indent="0">
              <a:lnSpc>
                <a:spcPct val="90000"/>
              </a:lnSpc>
              <a:spcBef>
                <a:spcPts val="1417"/>
              </a:spcBef>
              <a:buNone/>
            </a:pPr>
            <a:endParaRPr b="0" lang="it-IT" sz="2800" spc="-1" strike="noStrike">
              <a:solidFill>
                <a:srgbClr val="000000"/>
              </a:solidFill>
              <a:latin typeface="Calibri"/>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6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buNone/>
            </a:pPr>
            <a:endParaRPr b="0" lang="it-IT" sz="1800" spc="-1" strike="noStrike">
              <a:solidFill>
                <a:srgbClr val="000000"/>
              </a:solidFill>
              <a:latin typeface="Calibri"/>
            </a:endParaRPr>
          </a:p>
        </p:txBody>
      </p:sp>
      <p:sp>
        <p:nvSpPr>
          <p:cNvPr id="67"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lnSpc>
                <a:spcPct val="90000"/>
              </a:lnSpc>
              <a:spcBef>
                <a:spcPts val="1417"/>
              </a:spcBef>
              <a:buNone/>
            </a:pPr>
            <a:endParaRPr b="0" lang="it-IT" sz="2800" spc="-1" strike="noStrike">
              <a:solidFill>
                <a:srgbClr val="000000"/>
              </a:solidFill>
              <a:latin typeface="Calibri"/>
            </a:endParaRPr>
          </a:p>
        </p:txBody>
      </p:sp>
      <p:sp>
        <p:nvSpPr>
          <p:cNvPr id="68"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lnSpc>
                <a:spcPct val="90000"/>
              </a:lnSpc>
              <a:spcBef>
                <a:spcPts val="1417"/>
              </a:spcBef>
              <a:buNone/>
            </a:pPr>
            <a:endParaRPr b="0" lang="it-IT" sz="2800" spc="-1" strike="noStrike">
              <a:solidFill>
                <a:srgbClr val="000000"/>
              </a:solidFill>
              <a:latin typeface="Calibri"/>
            </a:endParaRPr>
          </a:p>
        </p:txBody>
      </p:sp>
      <p:sp>
        <p:nvSpPr>
          <p:cNvPr id="69"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pPr indent="0">
              <a:lnSpc>
                <a:spcPct val="90000"/>
              </a:lnSpc>
              <a:spcBef>
                <a:spcPts val="1417"/>
              </a:spcBef>
              <a:buNone/>
            </a:pPr>
            <a:endParaRPr b="0" lang="it-IT" sz="2800" spc="-1" strike="noStrike">
              <a:solidFill>
                <a:srgbClr val="000000"/>
              </a:solidFill>
              <a:latin typeface="Calibri"/>
            </a:endParaRPr>
          </a:p>
        </p:txBody>
      </p:sp>
      <p:sp>
        <p:nvSpPr>
          <p:cNvPr id="70"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pPr indent="0">
              <a:lnSpc>
                <a:spcPct val="90000"/>
              </a:lnSpc>
              <a:spcBef>
                <a:spcPts val="1417"/>
              </a:spcBef>
              <a:buNone/>
            </a:pPr>
            <a:endParaRPr b="0" lang="it-IT" sz="2800" spc="-1" strike="noStrike">
              <a:solidFill>
                <a:srgbClr val="000000"/>
              </a:solidFill>
              <a:latin typeface="Calibri"/>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7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buNone/>
            </a:pPr>
            <a:endParaRPr b="0" lang="it-IT" sz="1800" spc="-1" strike="noStrike">
              <a:solidFill>
                <a:srgbClr val="000000"/>
              </a:solidFill>
              <a:latin typeface="Calibri"/>
            </a:endParaRPr>
          </a:p>
        </p:txBody>
      </p:sp>
      <p:sp>
        <p:nvSpPr>
          <p:cNvPr id="72"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pPr indent="0">
              <a:lnSpc>
                <a:spcPct val="90000"/>
              </a:lnSpc>
              <a:spcBef>
                <a:spcPts val="1417"/>
              </a:spcBef>
              <a:buNone/>
            </a:pPr>
            <a:endParaRPr b="0" lang="it-IT" sz="2800" spc="-1" strike="noStrike">
              <a:solidFill>
                <a:srgbClr val="000000"/>
              </a:solidFill>
              <a:latin typeface="Calibri"/>
            </a:endParaRPr>
          </a:p>
        </p:txBody>
      </p:sp>
      <p:sp>
        <p:nvSpPr>
          <p:cNvPr id="73"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pPr indent="0">
              <a:lnSpc>
                <a:spcPct val="90000"/>
              </a:lnSpc>
              <a:spcBef>
                <a:spcPts val="1417"/>
              </a:spcBef>
              <a:buNone/>
            </a:pPr>
            <a:endParaRPr b="0" lang="it-IT" sz="2800" spc="-1" strike="noStrike">
              <a:solidFill>
                <a:srgbClr val="000000"/>
              </a:solidFill>
              <a:latin typeface="Calibri"/>
            </a:endParaRPr>
          </a:p>
        </p:txBody>
      </p:sp>
      <p:sp>
        <p:nvSpPr>
          <p:cNvPr id="74"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pPr indent="0">
              <a:lnSpc>
                <a:spcPct val="90000"/>
              </a:lnSpc>
              <a:spcBef>
                <a:spcPts val="1417"/>
              </a:spcBef>
              <a:buNone/>
            </a:pPr>
            <a:endParaRPr b="0" lang="it-IT" sz="2800" spc="-1" strike="noStrike">
              <a:solidFill>
                <a:srgbClr val="000000"/>
              </a:solidFill>
              <a:latin typeface="Calibri"/>
            </a:endParaRPr>
          </a:p>
        </p:txBody>
      </p:sp>
      <p:sp>
        <p:nvSpPr>
          <p:cNvPr id="75"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pPr indent="0">
              <a:lnSpc>
                <a:spcPct val="90000"/>
              </a:lnSpc>
              <a:spcBef>
                <a:spcPts val="1417"/>
              </a:spcBef>
              <a:buNone/>
            </a:pPr>
            <a:endParaRPr b="0" lang="it-IT" sz="2800" spc="-1" strike="noStrike">
              <a:solidFill>
                <a:srgbClr val="000000"/>
              </a:solidFill>
              <a:latin typeface="Calibri"/>
            </a:endParaRPr>
          </a:p>
        </p:txBody>
      </p:sp>
      <p:sp>
        <p:nvSpPr>
          <p:cNvPr id="76"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pPr indent="0">
              <a:lnSpc>
                <a:spcPct val="90000"/>
              </a:lnSpc>
              <a:spcBef>
                <a:spcPts val="1417"/>
              </a:spcBef>
              <a:buNone/>
            </a:pPr>
            <a:endParaRPr b="0" lang="it-IT" sz="2800" spc="-1" strike="noStrike">
              <a:solidFill>
                <a:srgbClr val="000000"/>
              </a:solidFill>
              <a:latin typeface="Calibri"/>
            </a:endParaRPr>
          </a:p>
        </p:txBody>
      </p:sp>
      <p:sp>
        <p:nvSpPr>
          <p:cNvPr id="77"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pPr indent="0">
              <a:lnSpc>
                <a:spcPct val="90000"/>
              </a:lnSpc>
              <a:spcBef>
                <a:spcPts val="1417"/>
              </a:spcBef>
              <a:buNone/>
            </a:pPr>
            <a:endParaRPr b="0" lang="it-IT" sz="2800" spc="-1" strike="noStrike">
              <a:solidFill>
                <a:srgbClr val="000000"/>
              </a:solidFill>
              <a:latin typeface="Calibri"/>
            </a:endParaRP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2"/>
          </p:nvPr>
        </p:nvSpPr>
        <p:spPr/>
        <p:txBody>
          <a:bodyPr/>
          <a:p>
            <a:r>
              <a:t>Footer</a:t>
            </a:r>
          </a:p>
        </p:txBody>
      </p:sp>
      <p:sp>
        <p:nvSpPr>
          <p:cNvPr id="3" name="PlaceHolder 2"/>
          <p:cNvSpPr>
            <a:spLocks noGrp="1"/>
          </p:cNvSpPr>
          <p:nvPr>
            <p:ph type="sldNum" idx="3"/>
          </p:nvPr>
        </p:nvSpPr>
        <p:spPr/>
        <p:txBody>
          <a:bodyPr/>
          <a:p>
            <a:fld id="{DFE18793-8447-4FC2-9B57-C1E7283B8FB2}" type="slidenum">
              <a:t>&lt;#&gt;</a:t>
            </a:fld>
          </a:p>
        </p:txBody>
      </p:sp>
      <p:sp>
        <p:nvSpPr>
          <p:cNvPr id="4" name="PlaceHolder 3"/>
          <p:cNvSpPr>
            <a:spLocks noGrp="1"/>
          </p:cNvSpPr>
          <p:nvPr>
            <p:ph type="dt" idx="1"/>
          </p:nvPr>
        </p:nvSpPr>
        <p:spPr/>
        <p:txBody>
          <a:bodyPr/>
          <a:p>
            <a:r>
              <a:rPr lang="it-IT"/>
              <a:t/>
            </a:r>
          </a:p>
        </p:txBody>
      </p:sp>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8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buNone/>
            </a:pPr>
            <a:endParaRPr b="0" lang="it-IT" sz="1800" spc="-1" strike="noStrike">
              <a:solidFill>
                <a:srgbClr val="000000"/>
              </a:solidFill>
              <a:latin typeface="Calibri"/>
            </a:endParaRPr>
          </a:p>
        </p:txBody>
      </p:sp>
      <p:sp>
        <p:nvSpPr>
          <p:cNvPr id="84"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indent="0" algn="ctr">
              <a:buNone/>
            </a:pPr>
            <a:endParaRPr b="0" lang="it-IT" sz="3200" spc="-1" strike="noStrike">
              <a:solidFill>
                <a:srgbClr val="000000"/>
              </a:solidFill>
              <a:latin typeface="Arial"/>
            </a:endParaRPr>
          </a:p>
        </p:txBody>
      </p:sp>
      <p:sp>
        <p:nvSpPr>
          <p:cNvPr id="4" name="PlaceHolder 3"/>
          <p:cNvSpPr>
            <a:spLocks noGrp="1"/>
          </p:cNvSpPr>
          <p:nvPr>
            <p:ph type="ftr" idx="2"/>
          </p:nvPr>
        </p:nvSpPr>
        <p:spPr/>
        <p:txBody>
          <a:bodyPr/>
          <a:p>
            <a:r>
              <a:t>Footer</a:t>
            </a:r>
          </a:p>
        </p:txBody>
      </p:sp>
      <p:sp>
        <p:nvSpPr>
          <p:cNvPr id="5" name="PlaceHolder 4"/>
          <p:cNvSpPr>
            <a:spLocks noGrp="1"/>
          </p:cNvSpPr>
          <p:nvPr>
            <p:ph type="sldNum" idx="3"/>
          </p:nvPr>
        </p:nvSpPr>
        <p:spPr/>
        <p:txBody>
          <a:bodyPr/>
          <a:p>
            <a:fld id="{8DAC3A51-8000-4B22-9676-BFF556DF2F08}" type="slidenum">
              <a:t>&lt;#&gt;</a:t>
            </a:fld>
          </a:p>
        </p:txBody>
      </p:sp>
      <p:sp>
        <p:nvSpPr>
          <p:cNvPr id="6" name="PlaceHolder 5"/>
          <p:cNvSpPr>
            <a:spLocks noGrp="1"/>
          </p:cNvSpPr>
          <p:nvPr>
            <p:ph type="dt" idx="1"/>
          </p:nvPr>
        </p:nvSpPr>
        <p:spPr/>
        <p:txBody>
          <a:bodyPr/>
          <a:p>
            <a:r>
              <a:rPr lang="it-IT"/>
              <a:t/>
            </a: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8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buNone/>
            </a:pPr>
            <a:endParaRPr b="0" lang="it-IT" sz="1800" spc="-1" strike="noStrike">
              <a:solidFill>
                <a:srgbClr val="000000"/>
              </a:solidFill>
              <a:latin typeface="Calibri"/>
            </a:endParaRPr>
          </a:p>
        </p:txBody>
      </p:sp>
      <p:sp>
        <p:nvSpPr>
          <p:cNvPr id="86"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pPr indent="0">
              <a:lnSpc>
                <a:spcPct val="90000"/>
              </a:lnSpc>
              <a:spcBef>
                <a:spcPts val="1417"/>
              </a:spcBef>
              <a:buNone/>
            </a:pPr>
            <a:endParaRPr b="0" lang="it-IT" sz="2800" spc="-1" strike="noStrike">
              <a:solidFill>
                <a:srgbClr val="000000"/>
              </a:solidFill>
              <a:latin typeface="Calibri"/>
            </a:endParaRPr>
          </a:p>
        </p:txBody>
      </p:sp>
      <p:sp>
        <p:nvSpPr>
          <p:cNvPr id="4" name="PlaceHolder 3"/>
          <p:cNvSpPr>
            <a:spLocks noGrp="1"/>
          </p:cNvSpPr>
          <p:nvPr>
            <p:ph type="ftr" idx="2"/>
          </p:nvPr>
        </p:nvSpPr>
        <p:spPr/>
        <p:txBody>
          <a:bodyPr/>
          <a:p>
            <a:r>
              <a:t>Footer</a:t>
            </a:r>
          </a:p>
        </p:txBody>
      </p:sp>
      <p:sp>
        <p:nvSpPr>
          <p:cNvPr id="5" name="PlaceHolder 4"/>
          <p:cNvSpPr>
            <a:spLocks noGrp="1"/>
          </p:cNvSpPr>
          <p:nvPr>
            <p:ph type="sldNum" idx="3"/>
          </p:nvPr>
        </p:nvSpPr>
        <p:spPr/>
        <p:txBody>
          <a:bodyPr/>
          <a:p>
            <a:fld id="{1C0B3C6F-22DA-4D43-9E42-06D844839806}" type="slidenum">
              <a:t>&lt;#&gt;</a:t>
            </a:fld>
          </a:p>
        </p:txBody>
      </p:sp>
      <p:sp>
        <p:nvSpPr>
          <p:cNvPr id="6" name="PlaceHolder 5"/>
          <p:cNvSpPr>
            <a:spLocks noGrp="1"/>
          </p:cNvSpPr>
          <p:nvPr>
            <p:ph type="dt" idx="1"/>
          </p:nvPr>
        </p:nvSpPr>
        <p:spPr/>
        <p:txBody>
          <a:bodyPr/>
          <a:p>
            <a:r>
              <a:rPr lang="it-IT"/>
              <a:t/>
            </a: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8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buNone/>
            </a:pPr>
            <a:endParaRPr b="0" lang="it-IT" sz="1800" spc="-1" strike="noStrike">
              <a:solidFill>
                <a:srgbClr val="000000"/>
              </a:solidFill>
              <a:latin typeface="Calibri"/>
            </a:endParaRPr>
          </a:p>
        </p:txBody>
      </p:sp>
      <p:sp>
        <p:nvSpPr>
          <p:cNvPr id="88"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pPr indent="0">
              <a:lnSpc>
                <a:spcPct val="90000"/>
              </a:lnSpc>
              <a:spcBef>
                <a:spcPts val="1417"/>
              </a:spcBef>
              <a:buNone/>
            </a:pPr>
            <a:endParaRPr b="0" lang="it-IT" sz="2800" spc="-1" strike="noStrike">
              <a:solidFill>
                <a:srgbClr val="000000"/>
              </a:solidFill>
              <a:latin typeface="Calibri"/>
            </a:endParaRPr>
          </a:p>
        </p:txBody>
      </p:sp>
      <p:sp>
        <p:nvSpPr>
          <p:cNvPr id="89"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pPr indent="0">
              <a:lnSpc>
                <a:spcPct val="90000"/>
              </a:lnSpc>
              <a:spcBef>
                <a:spcPts val="1417"/>
              </a:spcBef>
              <a:buNone/>
            </a:pPr>
            <a:endParaRPr b="0" lang="it-IT" sz="2800" spc="-1" strike="noStrike">
              <a:solidFill>
                <a:srgbClr val="000000"/>
              </a:solidFill>
              <a:latin typeface="Calibri"/>
            </a:endParaRPr>
          </a:p>
        </p:txBody>
      </p:sp>
      <p:sp>
        <p:nvSpPr>
          <p:cNvPr id="5" name="PlaceHolder 4"/>
          <p:cNvSpPr>
            <a:spLocks noGrp="1"/>
          </p:cNvSpPr>
          <p:nvPr>
            <p:ph type="ftr" idx="2"/>
          </p:nvPr>
        </p:nvSpPr>
        <p:spPr/>
        <p:txBody>
          <a:bodyPr/>
          <a:p>
            <a:r>
              <a:t>Footer</a:t>
            </a:r>
          </a:p>
        </p:txBody>
      </p:sp>
      <p:sp>
        <p:nvSpPr>
          <p:cNvPr id="6" name="PlaceHolder 5"/>
          <p:cNvSpPr>
            <a:spLocks noGrp="1"/>
          </p:cNvSpPr>
          <p:nvPr>
            <p:ph type="sldNum" idx="3"/>
          </p:nvPr>
        </p:nvSpPr>
        <p:spPr/>
        <p:txBody>
          <a:bodyPr/>
          <a:p>
            <a:fld id="{64444AA8-D6B5-4ADD-976B-0B8926CA08A5}" type="slidenum">
              <a:t>&lt;#&gt;</a:t>
            </a:fld>
          </a:p>
        </p:txBody>
      </p:sp>
      <p:sp>
        <p:nvSpPr>
          <p:cNvPr id="7" name="PlaceHolder 6"/>
          <p:cNvSpPr>
            <a:spLocks noGrp="1"/>
          </p:cNvSpPr>
          <p:nvPr>
            <p:ph type="dt" idx="1"/>
          </p:nvPr>
        </p:nvSpPr>
        <p:spPr/>
        <p:txBody>
          <a:bodyPr/>
          <a:p>
            <a:r>
              <a:rPr lang="it-IT"/>
              <a:t/>
            </a: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9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buNone/>
            </a:pPr>
            <a:endParaRPr b="0" lang="it-IT" sz="1800" spc="-1" strike="noStrike">
              <a:solidFill>
                <a:srgbClr val="000000"/>
              </a:solidFill>
              <a:latin typeface="Calibri"/>
            </a:endParaRPr>
          </a:p>
        </p:txBody>
      </p:sp>
      <p:sp>
        <p:nvSpPr>
          <p:cNvPr id="3" name="PlaceHolder 2"/>
          <p:cNvSpPr>
            <a:spLocks noGrp="1"/>
          </p:cNvSpPr>
          <p:nvPr>
            <p:ph type="ftr" idx="2"/>
          </p:nvPr>
        </p:nvSpPr>
        <p:spPr/>
        <p:txBody>
          <a:bodyPr/>
          <a:p>
            <a:r>
              <a:t>Footer</a:t>
            </a:r>
          </a:p>
        </p:txBody>
      </p:sp>
      <p:sp>
        <p:nvSpPr>
          <p:cNvPr id="4" name="PlaceHolder 3"/>
          <p:cNvSpPr>
            <a:spLocks noGrp="1"/>
          </p:cNvSpPr>
          <p:nvPr>
            <p:ph type="sldNum" idx="3"/>
          </p:nvPr>
        </p:nvSpPr>
        <p:spPr/>
        <p:txBody>
          <a:bodyPr/>
          <a:p>
            <a:fld id="{A22BEA5F-4683-462E-AC07-8C7DEB713D9D}" type="slidenum">
              <a:t>&lt;#&gt;</a:t>
            </a:fld>
          </a:p>
        </p:txBody>
      </p:sp>
      <p:sp>
        <p:nvSpPr>
          <p:cNvPr id="5" name="PlaceHolder 4"/>
          <p:cNvSpPr>
            <a:spLocks noGrp="1"/>
          </p:cNvSpPr>
          <p:nvPr>
            <p:ph type="dt" idx="1"/>
          </p:nvPr>
        </p:nvSpPr>
        <p:spPr/>
        <p:txBody>
          <a:bodyPr/>
          <a:p>
            <a:r>
              <a:rPr lang="it-IT"/>
              <a:t/>
            </a: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buNone/>
            </a:pPr>
            <a:endParaRPr b="0" lang="it-IT" sz="1800" spc="-1" strike="noStrike">
              <a:solidFill>
                <a:srgbClr val="000000"/>
              </a:solidFill>
              <a:latin typeface="Calibri"/>
            </a:endParaRPr>
          </a:p>
        </p:txBody>
      </p:sp>
      <p:sp>
        <p:nvSpPr>
          <p:cNvPr id="5"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pPr indent="0">
              <a:lnSpc>
                <a:spcPct val="90000"/>
              </a:lnSpc>
              <a:spcBef>
                <a:spcPts val="1417"/>
              </a:spcBef>
              <a:buNone/>
            </a:pPr>
            <a:endParaRPr b="0" lang="it-IT" sz="2800" spc="-1" strike="noStrike">
              <a:solidFill>
                <a:srgbClr val="000000"/>
              </a:solidFill>
              <a:latin typeface="Calibri"/>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91"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endParaRPr b="0" lang="it-IT" sz="3200" spc="-1" strike="noStrike">
              <a:solidFill>
                <a:srgbClr val="000000"/>
              </a:solidFill>
              <a:latin typeface="Arial"/>
            </a:endParaRPr>
          </a:p>
        </p:txBody>
      </p:sp>
      <p:sp>
        <p:nvSpPr>
          <p:cNvPr id="3" name="PlaceHolder 2"/>
          <p:cNvSpPr>
            <a:spLocks noGrp="1"/>
          </p:cNvSpPr>
          <p:nvPr>
            <p:ph type="ftr" idx="2"/>
          </p:nvPr>
        </p:nvSpPr>
        <p:spPr/>
        <p:txBody>
          <a:bodyPr/>
          <a:p>
            <a:r>
              <a:t>Footer</a:t>
            </a:r>
          </a:p>
        </p:txBody>
      </p:sp>
      <p:sp>
        <p:nvSpPr>
          <p:cNvPr id="4" name="PlaceHolder 3"/>
          <p:cNvSpPr>
            <a:spLocks noGrp="1"/>
          </p:cNvSpPr>
          <p:nvPr>
            <p:ph type="sldNum" idx="3"/>
          </p:nvPr>
        </p:nvSpPr>
        <p:spPr/>
        <p:txBody>
          <a:bodyPr/>
          <a:p>
            <a:fld id="{3D18C26E-72D6-4D41-9984-7798B78D91CA}" type="slidenum">
              <a:t>&lt;#&gt;</a:t>
            </a:fld>
          </a:p>
        </p:txBody>
      </p:sp>
      <p:sp>
        <p:nvSpPr>
          <p:cNvPr id="5" name="PlaceHolder 4"/>
          <p:cNvSpPr>
            <a:spLocks noGrp="1"/>
          </p:cNvSpPr>
          <p:nvPr>
            <p:ph type="dt" idx="1"/>
          </p:nvPr>
        </p:nvSpPr>
        <p:spPr/>
        <p:txBody>
          <a:bodyPr/>
          <a:p>
            <a:r>
              <a:rPr lang="it-IT"/>
              <a:t/>
            </a: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9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buNone/>
            </a:pPr>
            <a:endParaRPr b="0" lang="it-IT" sz="1800" spc="-1" strike="noStrike">
              <a:solidFill>
                <a:srgbClr val="000000"/>
              </a:solidFill>
              <a:latin typeface="Calibri"/>
            </a:endParaRPr>
          </a:p>
        </p:txBody>
      </p:sp>
      <p:sp>
        <p:nvSpPr>
          <p:cNvPr id="93"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lnSpc>
                <a:spcPct val="90000"/>
              </a:lnSpc>
              <a:spcBef>
                <a:spcPts val="1417"/>
              </a:spcBef>
              <a:buNone/>
            </a:pPr>
            <a:endParaRPr b="0" lang="it-IT" sz="2800" spc="-1" strike="noStrike">
              <a:solidFill>
                <a:srgbClr val="000000"/>
              </a:solidFill>
              <a:latin typeface="Calibri"/>
            </a:endParaRPr>
          </a:p>
        </p:txBody>
      </p:sp>
      <p:sp>
        <p:nvSpPr>
          <p:cNvPr id="94"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pPr indent="0">
              <a:lnSpc>
                <a:spcPct val="90000"/>
              </a:lnSpc>
              <a:spcBef>
                <a:spcPts val="1417"/>
              </a:spcBef>
              <a:buNone/>
            </a:pPr>
            <a:endParaRPr b="0" lang="it-IT" sz="2800" spc="-1" strike="noStrike">
              <a:solidFill>
                <a:srgbClr val="000000"/>
              </a:solidFill>
              <a:latin typeface="Calibri"/>
            </a:endParaRPr>
          </a:p>
        </p:txBody>
      </p:sp>
      <p:sp>
        <p:nvSpPr>
          <p:cNvPr id="95"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pPr indent="0">
              <a:lnSpc>
                <a:spcPct val="90000"/>
              </a:lnSpc>
              <a:spcBef>
                <a:spcPts val="1417"/>
              </a:spcBef>
              <a:buNone/>
            </a:pPr>
            <a:endParaRPr b="0" lang="it-IT" sz="2800" spc="-1" strike="noStrike">
              <a:solidFill>
                <a:srgbClr val="000000"/>
              </a:solidFill>
              <a:latin typeface="Calibri"/>
            </a:endParaRPr>
          </a:p>
        </p:txBody>
      </p:sp>
      <p:sp>
        <p:nvSpPr>
          <p:cNvPr id="6" name="PlaceHolder 5"/>
          <p:cNvSpPr>
            <a:spLocks noGrp="1"/>
          </p:cNvSpPr>
          <p:nvPr>
            <p:ph type="ftr" idx="2"/>
          </p:nvPr>
        </p:nvSpPr>
        <p:spPr/>
        <p:txBody>
          <a:bodyPr/>
          <a:p>
            <a:r>
              <a:t>Footer</a:t>
            </a:r>
          </a:p>
        </p:txBody>
      </p:sp>
      <p:sp>
        <p:nvSpPr>
          <p:cNvPr id="7" name="PlaceHolder 6"/>
          <p:cNvSpPr>
            <a:spLocks noGrp="1"/>
          </p:cNvSpPr>
          <p:nvPr>
            <p:ph type="sldNum" idx="3"/>
          </p:nvPr>
        </p:nvSpPr>
        <p:spPr/>
        <p:txBody>
          <a:bodyPr/>
          <a:p>
            <a:fld id="{97869968-2338-465C-8E48-C4FBD8E830F7}" type="slidenum">
              <a:t>&lt;#&gt;</a:t>
            </a:fld>
          </a:p>
        </p:txBody>
      </p:sp>
      <p:sp>
        <p:nvSpPr>
          <p:cNvPr id="8" name="PlaceHolder 7"/>
          <p:cNvSpPr>
            <a:spLocks noGrp="1"/>
          </p:cNvSpPr>
          <p:nvPr>
            <p:ph type="dt" idx="1"/>
          </p:nvPr>
        </p:nvSpPr>
        <p:spPr/>
        <p:txBody>
          <a:bodyPr/>
          <a:p>
            <a:r>
              <a:rPr lang="it-IT"/>
              <a:t/>
            </a: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9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buNone/>
            </a:pPr>
            <a:endParaRPr b="0" lang="it-IT" sz="1800" spc="-1" strike="noStrike">
              <a:solidFill>
                <a:srgbClr val="000000"/>
              </a:solidFill>
              <a:latin typeface="Calibri"/>
            </a:endParaRPr>
          </a:p>
        </p:txBody>
      </p:sp>
      <p:sp>
        <p:nvSpPr>
          <p:cNvPr id="97"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pPr indent="0">
              <a:lnSpc>
                <a:spcPct val="90000"/>
              </a:lnSpc>
              <a:spcBef>
                <a:spcPts val="1417"/>
              </a:spcBef>
              <a:buNone/>
            </a:pPr>
            <a:endParaRPr b="0" lang="it-IT" sz="2800" spc="-1" strike="noStrike">
              <a:solidFill>
                <a:srgbClr val="000000"/>
              </a:solidFill>
              <a:latin typeface="Calibri"/>
            </a:endParaRPr>
          </a:p>
        </p:txBody>
      </p:sp>
      <p:sp>
        <p:nvSpPr>
          <p:cNvPr id="98"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lnSpc>
                <a:spcPct val="90000"/>
              </a:lnSpc>
              <a:spcBef>
                <a:spcPts val="1417"/>
              </a:spcBef>
              <a:buNone/>
            </a:pPr>
            <a:endParaRPr b="0" lang="it-IT" sz="2800" spc="-1" strike="noStrike">
              <a:solidFill>
                <a:srgbClr val="000000"/>
              </a:solidFill>
              <a:latin typeface="Calibri"/>
            </a:endParaRPr>
          </a:p>
        </p:txBody>
      </p:sp>
      <p:sp>
        <p:nvSpPr>
          <p:cNvPr id="99"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pPr indent="0">
              <a:lnSpc>
                <a:spcPct val="90000"/>
              </a:lnSpc>
              <a:spcBef>
                <a:spcPts val="1417"/>
              </a:spcBef>
              <a:buNone/>
            </a:pPr>
            <a:endParaRPr b="0" lang="it-IT" sz="2800" spc="-1" strike="noStrike">
              <a:solidFill>
                <a:srgbClr val="000000"/>
              </a:solidFill>
              <a:latin typeface="Calibri"/>
            </a:endParaRPr>
          </a:p>
        </p:txBody>
      </p:sp>
      <p:sp>
        <p:nvSpPr>
          <p:cNvPr id="6" name="PlaceHolder 5"/>
          <p:cNvSpPr>
            <a:spLocks noGrp="1"/>
          </p:cNvSpPr>
          <p:nvPr>
            <p:ph type="ftr" idx="2"/>
          </p:nvPr>
        </p:nvSpPr>
        <p:spPr/>
        <p:txBody>
          <a:bodyPr/>
          <a:p>
            <a:r>
              <a:t>Footer</a:t>
            </a:r>
          </a:p>
        </p:txBody>
      </p:sp>
      <p:sp>
        <p:nvSpPr>
          <p:cNvPr id="7" name="PlaceHolder 6"/>
          <p:cNvSpPr>
            <a:spLocks noGrp="1"/>
          </p:cNvSpPr>
          <p:nvPr>
            <p:ph type="sldNum" idx="3"/>
          </p:nvPr>
        </p:nvSpPr>
        <p:spPr/>
        <p:txBody>
          <a:bodyPr/>
          <a:p>
            <a:fld id="{4464E834-184A-4CCA-8787-F91A7ED014CF}" type="slidenum">
              <a:t>&lt;#&gt;</a:t>
            </a:fld>
          </a:p>
        </p:txBody>
      </p:sp>
      <p:sp>
        <p:nvSpPr>
          <p:cNvPr id="8" name="PlaceHolder 7"/>
          <p:cNvSpPr>
            <a:spLocks noGrp="1"/>
          </p:cNvSpPr>
          <p:nvPr>
            <p:ph type="dt" idx="1"/>
          </p:nvPr>
        </p:nvSpPr>
        <p:spPr/>
        <p:txBody>
          <a:bodyPr/>
          <a:p>
            <a:r>
              <a:rPr lang="it-IT"/>
              <a:t/>
            </a: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0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buNone/>
            </a:pPr>
            <a:endParaRPr b="0" lang="it-IT" sz="1800" spc="-1" strike="noStrike">
              <a:solidFill>
                <a:srgbClr val="000000"/>
              </a:solidFill>
              <a:latin typeface="Calibri"/>
            </a:endParaRPr>
          </a:p>
        </p:txBody>
      </p:sp>
      <p:sp>
        <p:nvSpPr>
          <p:cNvPr id="101"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lnSpc>
                <a:spcPct val="90000"/>
              </a:lnSpc>
              <a:spcBef>
                <a:spcPts val="1417"/>
              </a:spcBef>
              <a:buNone/>
            </a:pPr>
            <a:endParaRPr b="0" lang="it-IT" sz="2800" spc="-1" strike="noStrike">
              <a:solidFill>
                <a:srgbClr val="000000"/>
              </a:solidFill>
              <a:latin typeface="Calibri"/>
            </a:endParaRPr>
          </a:p>
        </p:txBody>
      </p:sp>
      <p:sp>
        <p:nvSpPr>
          <p:cNvPr id="102"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lnSpc>
                <a:spcPct val="90000"/>
              </a:lnSpc>
              <a:spcBef>
                <a:spcPts val="1417"/>
              </a:spcBef>
              <a:buNone/>
            </a:pPr>
            <a:endParaRPr b="0" lang="it-IT" sz="2800" spc="-1" strike="noStrike">
              <a:solidFill>
                <a:srgbClr val="000000"/>
              </a:solidFill>
              <a:latin typeface="Calibri"/>
            </a:endParaRPr>
          </a:p>
        </p:txBody>
      </p:sp>
      <p:sp>
        <p:nvSpPr>
          <p:cNvPr id="103"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pPr indent="0">
              <a:lnSpc>
                <a:spcPct val="90000"/>
              </a:lnSpc>
              <a:spcBef>
                <a:spcPts val="1417"/>
              </a:spcBef>
              <a:buNone/>
            </a:pPr>
            <a:endParaRPr b="0" lang="it-IT" sz="2800" spc="-1" strike="noStrike">
              <a:solidFill>
                <a:srgbClr val="000000"/>
              </a:solidFill>
              <a:latin typeface="Calibri"/>
            </a:endParaRPr>
          </a:p>
        </p:txBody>
      </p:sp>
      <p:sp>
        <p:nvSpPr>
          <p:cNvPr id="6" name="PlaceHolder 5"/>
          <p:cNvSpPr>
            <a:spLocks noGrp="1"/>
          </p:cNvSpPr>
          <p:nvPr>
            <p:ph type="ftr" idx="2"/>
          </p:nvPr>
        </p:nvSpPr>
        <p:spPr/>
        <p:txBody>
          <a:bodyPr/>
          <a:p>
            <a:r>
              <a:t>Footer</a:t>
            </a:r>
          </a:p>
        </p:txBody>
      </p:sp>
      <p:sp>
        <p:nvSpPr>
          <p:cNvPr id="7" name="PlaceHolder 6"/>
          <p:cNvSpPr>
            <a:spLocks noGrp="1"/>
          </p:cNvSpPr>
          <p:nvPr>
            <p:ph type="sldNum" idx="3"/>
          </p:nvPr>
        </p:nvSpPr>
        <p:spPr/>
        <p:txBody>
          <a:bodyPr/>
          <a:p>
            <a:fld id="{9E813E07-35F8-40DE-AF4B-A958FF9A2A27}" type="slidenum">
              <a:t>&lt;#&gt;</a:t>
            </a:fld>
          </a:p>
        </p:txBody>
      </p:sp>
      <p:sp>
        <p:nvSpPr>
          <p:cNvPr id="8" name="PlaceHolder 7"/>
          <p:cNvSpPr>
            <a:spLocks noGrp="1"/>
          </p:cNvSpPr>
          <p:nvPr>
            <p:ph type="dt" idx="1"/>
          </p:nvPr>
        </p:nvSpPr>
        <p:spPr/>
        <p:txBody>
          <a:bodyPr/>
          <a:p>
            <a:r>
              <a:rPr lang="it-IT"/>
              <a:t/>
            </a: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0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buNone/>
            </a:pPr>
            <a:endParaRPr b="0" lang="it-IT" sz="1800" spc="-1" strike="noStrike">
              <a:solidFill>
                <a:srgbClr val="000000"/>
              </a:solidFill>
              <a:latin typeface="Calibri"/>
            </a:endParaRPr>
          </a:p>
        </p:txBody>
      </p:sp>
      <p:sp>
        <p:nvSpPr>
          <p:cNvPr id="105"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pPr indent="0">
              <a:lnSpc>
                <a:spcPct val="90000"/>
              </a:lnSpc>
              <a:spcBef>
                <a:spcPts val="1417"/>
              </a:spcBef>
              <a:buNone/>
            </a:pPr>
            <a:endParaRPr b="0" lang="it-IT" sz="2800" spc="-1" strike="noStrike">
              <a:solidFill>
                <a:srgbClr val="000000"/>
              </a:solidFill>
              <a:latin typeface="Calibri"/>
            </a:endParaRPr>
          </a:p>
        </p:txBody>
      </p:sp>
      <p:sp>
        <p:nvSpPr>
          <p:cNvPr id="106"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pPr indent="0">
              <a:lnSpc>
                <a:spcPct val="90000"/>
              </a:lnSpc>
              <a:spcBef>
                <a:spcPts val="1417"/>
              </a:spcBef>
              <a:buNone/>
            </a:pPr>
            <a:endParaRPr b="0" lang="it-IT" sz="2800" spc="-1" strike="noStrike">
              <a:solidFill>
                <a:srgbClr val="000000"/>
              </a:solidFill>
              <a:latin typeface="Calibri"/>
            </a:endParaRPr>
          </a:p>
        </p:txBody>
      </p:sp>
      <p:sp>
        <p:nvSpPr>
          <p:cNvPr id="5" name="PlaceHolder 4"/>
          <p:cNvSpPr>
            <a:spLocks noGrp="1"/>
          </p:cNvSpPr>
          <p:nvPr>
            <p:ph type="ftr" idx="2"/>
          </p:nvPr>
        </p:nvSpPr>
        <p:spPr/>
        <p:txBody>
          <a:bodyPr/>
          <a:p>
            <a:r>
              <a:t>Footer</a:t>
            </a:r>
          </a:p>
        </p:txBody>
      </p:sp>
      <p:sp>
        <p:nvSpPr>
          <p:cNvPr id="6" name="PlaceHolder 5"/>
          <p:cNvSpPr>
            <a:spLocks noGrp="1"/>
          </p:cNvSpPr>
          <p:nvPr>
            <p:ph type="sldNum" idx="3"/>
          </p:nvPr>
        </p:nvSpPr>
        <p:spPr/>
        <p:txBody>
          <a:bodyPr/>
          <a:p>
            <a:fld id="{2A4C031C-99BC-44F9-A526-7A1D1B19EE77}" type="slidenum">
              <a:t>&lt;#&gt;</a:t>
            </a:fld>
          </a:p>
        </p:txBody>
      </p:sp>
      <p:sp>
        <p:nvSpPr>
          <p:cNvPr id="7" name="PlaceHolder 6"/>
          <p:cNvSpPr>
            <a:spLocks noGrp="1"/>
          </p:cNvSpPr>
          <p:nvPr>
            <p:ph type="dt" idx="1"/>
          </p:nvPr>
        </p:nvSpPr>
        <p:spPr/>
        <p:txBody>
          <a:bodyPr/>
          <a:p>
            <a:r>
              <a:rPr lang="it-IT"/>
              <a:t/>
            </a: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0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buNone/>
            </a:pPr>
            <a:endParaRPr b="0" lang="it-IT" sz="1800" spc="-1" strike="noStrike">
              <a:solidFill>
                <a:srgbClr val="000000"/>
              </a:solidFill>
              <a:latin typeface="Calibri"/>
            </a:endParaRPr>
          </a:p>
        </p:txBody>
      </p:sp>
      <p:sp>
        <p:nvSpPr>
          <p:cNvPr id="108"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lnSpc>
                <a:spcPct val="90000"/>
              </a:lnSpc>
              <a:spcBef>
                <a:spcPts val="1417"/>
              </a:spcBef>
              <a:buNone/>
            </a:pPr>
            <a:endParaRPr b="0" lang="it-IT" sz="2800" spc="-1" strike="noStrike">
              <a:solidFill>
                <a:srgbClr val="000000"/>
              </a:solidFill>
              <a:latin typeface="Calibri"/>
            </a:endParaRPr>
          </a:p>
        </p:txBody>
      </p:sp>
      <p:sp>
        <p:nvSpPr>
          <p:cNvPr id="109"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lnSpc>
                <a:spcPct val="90000"/>
              </a:lnSpc>
              <a:spcBef>
                <a:spcPts val="1417"/>
              </a:spcBef>
              <a:buNone/>
            </a:pPr>
            <a:endParaRPr b="0" lang="it-IT" sz="2800" spc="-1" strike="noStrike">
              <a:solidFill>
                <a:srgbClr val="000000"/>
              </a:solidFill>
              <a:latin typeface="Calibri"/>
            </a:endParaRPr>
          </a:p>
        </p:txBody>
      </p:sp>
      <p:sp>
        <p:nvSpPr>
          <p:cNvPr id="110"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pPr indent="0">
              <a:lnSpc>
                <a:spcPct val="90000"/>
              </a:lnSpc>
              <a:spcBef>
                <a:spcPts val="1417"/>
              </a:spcBef>
              <a:buNone/>
            </a:pPr>
            <a:endParaRPr b="0" lang="it-IT" sz="2800" spc="-1" strike="noStrike">
              <a:solidFill>
                <a:srgbClr val="000000"/>
              </a:solidFill>
              <a:latin typeface="Calibri"/>
            </a:endParaRPr>
          </a:p>
        </p:txBody>
      </p:sp>
      <p:sp>
        <p:nvSpPr>
          <p:cNvPr id="111"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pPr indent="0">
              <a:lnSpc>
                <a:spcPct val="90000"/>
              </a:lnSpc>
              <a:spcBef>
                <a:spcPts val="1417"/>
              </a:spcBef>
              <a:buNone/>
            </a:pPr>
            <a:endParaRPr b="0" lang="it-IT" sz="2800" spc="-1" strike="noStrike">
              <a:solidFill>
                <a:srgbClr val="000000"/>
              </a:solidFill>
              <a:latin typeface="Calibri"/>
            </a:endParaRPr>
          </a:p>
        </p:txBody>
      </p:sp>
      <p:sp>
        <p:nvSpPr>
          <p:cNvPr id="7" name="PlaceHolder 6"/>
          <p:cNvSpPr>
            <a:spLocks noGrp="1"/>
          </p:cNvSpPr>
          <p:nvPr>
            <p:ph type="ftr" idx="2"/>
          </p:nvPr>
        </p:nvSpPr>
        <p:spPr/>
        <p:txBody>
          <a:bodyPr/>
          <a:p>
            <a:r>
              <a:t>Footer</a:t>
            </a:r>
          </a:p>
        </p:txBody>
      </p:sp>
      <p:sp>
        <p:nvSpPr>
          <p:cNvPr id="8" name="PlaceHolder 7"/>
          <p:cNvSpPr>
            <a:spLocks noGrp="1"/>
          </p:cNvSpPr>
          <p:nvPr>
            <p:ph type="sldNum" idx="3"/>
          </p:nvPr>
        </p:nvSpPr>
        <p:spPr/>
        <p:txBody>
          <a:bodyPr/>
          <a:p>
            <a:fld id="{FCA101C8-84F5-47E1-B49D-81B4F86B903B}" type="slidenum">
              <a:t>&lt;#&gt;</a:t>
            </a:fld>
          </a:p>
        </p:txBody>
      </p:sp>
      <p:sp>
        <p:nvSpPr>
          <p:cNvPr id="9" name="PlaceHolder 8"/>
          <p:cNvSpPr>
            <a:spLocks noGrp="1"/>
          </p:cNvSpPr>
          <p:nvPr>
            <p:ph type="dt" idx="1"/>
          </p:nvPr>
        </p:nvSpPr>
        <p:spPr/>
        <p:txBody>
          <a:bodyPr/>
          <a:p>
            <a:r>
              <a:rPr lang="it-IT"/>
              <a:t/>
            </a: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1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buNone/>
            </a:pPr>
            <a:endParaRPr b="0" lang="it-IT" sz="1800" spc="-1" strike="noStrike">
              <a:solidFill>
                <a:srgbClr val="000000"/>
              </a:solidFill>
              <a:latin typeface="Calibri"/>
            </a:endParaRPr>
          </a:p>
        </p:txBody>
      </p:sp>
      <p:sp>
        <p:nvSpPr>
          <p:cNvPr id="113"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pPr indent="0">
              <a:lnSpc>
                <a:spcPct val="90000"/>
              </a:lnSpc>
              <a:spcBef>
                <a:spcPts val="1417"/>
              </a:spcBef>
              <a:buNone/>
            </a:pPr>
            <a:endParaRPr b="0" lang="it-IT" sz="2800" spc="-1" strike="noStrike">
              <a:solidFill>
                <a:srgbClr val="000000"/>
              </a:solidFill>
              <a:latin typeface="Calibri"/>
            </a:endParaRPr>
          </a:p>
        </p:txBody>
      </p:sp>
      <p:sp>
        <p:nvSpPr>
          <p:cNvPr id="114"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pPr indent="0">
              <a:lnSpc>
                <a:spcPct val="90000"/>
              </a:lnSpc>
              <a:spcBef>
                <a:spcPts val="1417"/>
              </a:spcBef>
              <a:buNone/>
            </a:pPr>
            <a:endParaRPr b="0" lang="it-IT" sz="2800" spc="-1" strike="noStrike">
              <a:solidFill>
                <a:srgbClr val="000000"/>
              </a:solidFill>
              <a:latin typeface="Calibri"/>
            </a:endParaRPr>
          </a:p>
        </p:txBody>
      </p:sp>
      <p:sp>
        <p:nvSpPr>
          <p:cNvPr id="115"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pPr indent="0">
              <a:lnSpc>
                <a:spcPct val="90000"/>
              </a:lnSpc>
              <a:spcBef>
                <a:spcPts val="1417"/>
              </a:spcBef>
              <a:buNone/>
            </a:pPr>
            <a:endParaRPr b="0" lang="it-IT" sz="2800" spc="-1" strike="noStrike">
              <a:solidFill>
                <a:srgbClr val="000000"/>
              </a:solidFill>
              <a:latin typeface="Calibri"/>
            </a:endParaRPr>
          </a:p>
        </p:txBody>
      </p:sp>
      <p:sp>
        <p:nvSpPr>
          <p:cNvPr id="116"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pPr indent="0">
              <a:lnSpc>
                <a:spcPct val="90000"/>
              </a:lnSpc>
              <a:spcBef>
                <a:spcPts val="1417"/>
              </a:spcBef>
              <a:buNone/>
            </a:pPr>
            <a:endParaRPr b="0" lang="it-IT" sz="2800" spc="-1" strike="noStrike">
              <a:solidFill>
                <a:srgbClr val="000000"/>
              </a:solidFill>
              <a:latin typeface="Calibri"/>
            </a:endParaRPr>
          </a:p>
        </p:txBody>
      </p:sp>
      <p:sp>
        <p:nvSpPr>
          <p:cNvPr id="117"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pPr indent="0">
              <a:lnSpc>
                <a:spcPct val="90000"/>
              </a:lnSpc>
              <a:spcBef>
                <a:spcPts val="1417"/>
              </a:spcBef>
              <a:buNone/>
            </a:pPr>
            <a:endParaRPr b="0" lang="it-IT" sz="2800" spc="-1" strike="noStrike">
              <a:solidFill>
                <a:srgbClr val="000000"/>
              </a:solidFill>
              <a:latin typeface="Calibri"/>
            </a:endParaRPr>
          </a:p>
        </p:txBody>
      </p:sp>
      <p:sp>
        <p:nvSpPr>
          <p:cNvPr id="118"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pPr indent="0">
              <a:lnSpc>
                <a:spcPct val="90000"/>
              </a:lnSpc>
              <a:spcBef>
                <a:spcPts val="1417"/>
              </a:spcBef>
              <a:buNone/>
            </a:pPr>
            <a:endParaRPr b="0" lang="it-IT" sz="2800" spc="-1" strike="noStrike">
              <a:solidFill>
                <a:srgbClr val="000000"/>
              </a:solidFill>
              <a:latin typeface="Calibri"/>
            </a:endParaRPr>
          </a:p>
        </p:txBody>
      </p:sp>
      <p:sp>
        <p:nvSpPr>
          <p:cNvPr id="9" name="PlaceHolder 8"/>
          <p:cNvSpPr>
            <a:spLocks noGrp="1"/>
          </p:cNvSpPr>
          <p:nvPr>
            <p:ph type="ftr" idx="2"/>
          </p:nvPr>
        </p:nvSpPr>
        <p:spPr/>
        <p:txBody>
          <a:bodyPr/>
          <a:p>
            <a:r>
              <a:t>Footer</a:t>
            </a:r>
          </a:p>
        </p:txBody>
      </p:sp>
      <p:sp>
        <p:nvSpPr>
          <p:cNvPr id="10" name="PlaceHolder 9"/>
          <p:cNvSpPr>
            <a:spLocks noGrp="1"/>
          </p:cNvSpPr>
          <p:nvPr>
            <p:ph type="sldNum" idx="3"/>
          </p:nvPr>
        </p:nvSpPr>
        <p:spPr/>
        <p:txBody>
          <a:bodyPr/>
          <a:p>
            <a:fld id="{44572623-4ADB-402D-8EEF-333F4C45811A}" type="slidenum">
              <a:t>&lt;#&gt;</a:t>
            </a:fld>
          </a:p>
        </p:txBody>
      </p:sp>
      <p:sp>
        <p:nvSpPr>
          <p:cNvPr id="11" name="PlaceHolder 10"/>
          <p:cNvSpPr>
            <a:spLocks noGrp="1"/>
          </p:cNvSpPr>
          <p:nvPr>
            <p:ph type="dt" idx="1"/>
          </p:nvPr>
        </p:nvSpPr>
        <p:spPr/>
        <p:txBody>
          <a:bodyPr/>
          <a:p>
            <a:r>
              <a:rPr lang="it-IT"/>
              <a:t/>
            </a:r>
          </a:p>
        </p:txBody>
      </p:sp>
    </p:spTree>
  </p:cSld>
</p:sldLayout>
</file>

<file path=ppt/slideLayouts/slideLayout3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5"/>
          </p:nvPr>
        </p:nvSpPr>
        <p:spPr/>
        <p:txBody>
          <a:bodyPr/>
          <a:p>
            <a:r>
              <a:t>Footer</a:t>
            </a:r>
          </a:p>
        </p:txBody>
      </p:sp>
      <p:sp>
        <p:nvSpPr>
          <p:cNvPr id="3" name="PlaceHolder 2"/>
          <p:cNvSpPr>
            <a:spLocks noGrp="1"/>
          </p:cNvSpPr>
          <p:nvPr>
            <p:ph type="sldNum" idx="6"/>
          </p:nvPr>
        </p:nvSpPr>
        <p:spPr/>
        <p:txBody>
          <a:bodyPr/>
          <a:p>
            <a:fld id="{9AE1E2A9-6B5B-4DC5-9115-354093331EBC}" type="slidenum">
              <a:t>&lt;#&gt;</a:t>
            </a:fld>
          </a:p>
        </p:txBody>
      </p:sp>
      <p:sp>
        <p:nvSpPr>
          <p:cNvPr id="4" name="PlaceHolder 3"/>
          <p:cNvSpPr>
            <a:spLocks noGrp="1"/>
          </p:cNvSpPr>
          <p:nvPr>
            <p:ph type="dt" idx="4"/>
          </p:nvPr>
        </p:nvSpPr>
        <p:spPr/>
        <p:txBody>
          <a:bodyPr/>
          <a:p>
            <a:r>
              <a:rPr lang="it-IT"/>
              <a:t/>
            </a:r>
          </a:p>
        </p:txBody>
      </p:sp>
    </p:spTree>
  </p:cSld>
</p:sldLayout>
</file>

<file path=ppt/slideLayouts/slideLayout3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2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buNone/>
            </a:pPr>
            <a:endParaRPr b="0" lang="it-IT" sz="1800" spc="-1" strike="noStrike">
              <a:solidFill>
                <a:srgbClr val="000000"/>
              </a:solidFill>
              <a:latin typeface="Calibri"/>
            </a:endParaRPr>
          </a:p>
        </p:txBody>
      </p:sp>
      <p:sp>
        <p:nvSpPr>
          <p:cNvPr id="125"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indent="0" algn="ctr">
              <a:buNone/>
            </a:pPr>
            <a:endParaRPr b="0" lang="it-IT" sz="3200" spc="-1" strike="noStrike">
              <a:solidFill>
                <a:srgbClr val="000000"/>
              </a:solidFill>
              <a:latin typeface="Arial"/>
            </a:endParaRPr>
          </a:p>
        </p:txBody>
      </p:sp>
      <p:sp>
        <p:nvSpPr>
          <p:cNvPr id="4" name="PlaceHolder 3"/>
          <p:cNvSpPr>
            <a:spLocks noGrp="1"/>
          </p:cNvSpPr>
          <p:nvPr>
            <p:ph type="ftr" idx="5"/>
          </p:nvPr>
        </p:nvSpPr>
        <p:spPr/>
        <p:txBody>
          <a:bodyPr/>
          <a:p>
            <a:r>
              <a:t>Footer</a:t>
            </a:r>
          </a:p>
        </p:txBody>
      </p:sp>
      <p:sp>
        <p:nvSpPr>
          <p:cNvPr id="5" name="PlaceHolder 4"/>
          <p:cNvSpPr>
            <a:spLocks noGrp="1"/>
          </p:cNvSpPr>
          <p:nvPr>
            <p:ph type="sldNum" idx="6"/>
          </p:nvPr>
        </p:nvSpPr>
        <p:spPr/>
        <p:txBody>
          <a:bodyPr/>
          <a:p>
            <a:fld id="{07E5B448-CE5C-4787-8110-1273D22EB28D}" type="slidenum">
              <a:t>&lt;#&gt;</a:t>
            </a:fld>
          </a:p>
        </p:txBody>
      </p:sp>
      <p:sp>
        <p:nvSpPr>
          <p:cNvPr id="6" name="PlaceHolder 5"/>
          <p:cNvSpPr>
            <a:spLocks noGrp="1"/>
          </p:cNvSpPr>
          <p:nvPr>
            <p:ph type="dt" idx="4"/>
          </p:nvPr>
        </p:nvSpPr>
        <p:spPr/>
        <p:txBody>
          <a:bodyPr/>
          <a:p>
            <a:r>
              <a:rPr lang="it-IT"/>
              <a:t/>
            </a:r>
          </a:p>
        </p:txBody>
      </p:sp>
    </p:spTree>
  </p:cSld>
</p:sldLayout>
</file>

<file path=ppt/slideLayouts/slideLayout3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2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buNone/>
            </a:pPr>
            <a:endParaRPr b="0" lang="it-IT" sz="1800" spc="-1" strike="noStrike">
              <a:solidFill>
                <a:srgbClr val="000000"/>
              </a:solidFill>
              <a:latin typeface="Calibri"/>
            </a:endParaRPr>
          </a:p>
        </p:txBody>
      </p:sp>
      <p:sp>
        <p:nvSpPr>
          <p:cNvPr id="127"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pPr indent="0">
              <a:lnSpc>
                <a:spcPct val="90000"/>
              </a:lnSpc>
              <a:spcBef>
                <a:spcPts val="1417"/>
              </a:spcBef>
              <a:buNone/>
            </a:pPr>
            <a:endParaRPr b="0" lang="it-IT" sz="2800" spc="-1" strike="noStrike">
              <a:solidFill>
                <a:srgbClr val="000000"/>
              </a:solidFill>
              <a:latin typeface="Calibri"/>
            </a:endParaRPr>
          </a:p>
        </p:txBody>
      </p:sp>
      <p:sp>
        <p:nvSpPr>
          <p:cNvPr id="4" name="PlaceHolder 3"/>
          <p:cNvSpPr>
            <a:spLocks noGrp="1"/>
          </p:cNvSpPr>
          <p:nvPr>
            <p:ph type="ftr" idx="5"/>
          </p:nvPr>
        </p:nvSpPr>
        <p:spPr/>
        <p:txBody>
          <a:bodyPr/>
          <a:p>
            <a:r>
              <a:t>Footer</a:t>
            </a:r>
          </a:p>
        </p:txBody>
      </p:sp>
      <p:sp>
        <p:nvSpPr>
          <p:cNvPr id="5" name="PlaceHolder 4"/>
          <p:cNvSpPr>
            <a:spLocks noGrp="1"/>
          </p:cNvSpPr>
          <p:nvPr>
            <p:ph type="sldNum" idx="6"/>
          </p:nvPr>
        </p:nvSpPr>
        <p:spPr/>
        <p:txBody>
          <a:bodyPr/>
          <a:p>
            <a:fld id="{3307FEA1-8AE4-4D9C-88AC-95E41BA72254}" type="slidenum">
              <a:t>&lt;#&gt;</a:t>
            </a:fld>
          </a:p>
        </p:txBody>
      </p:sp>
      <p:sp>
        <p:nvSpPr>
          <p:cNvPr id="6" name="PlaceHolder 5"/>
          <p:cNvSpPr>
            <a:spLocks noGrp="1"/>
          </p:cNvSpPr>
          <p:nvPr>
            <p:ph type="dt" idx="4"/>
          </p:nvPr>
        </p:nvSpPr>
        <p:spPr/>
        <p:txBody>
          <a:bodyPr/>
          <a:p>
            <a:r>
              <a:rPr lang="it-IT"/>
              <a:t/>
            </a: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buNone/>
            </a:pPr>
            <a:endParaRPr b="0" lang="it-IT" sz="1800" spc="-1" strike="noStrike">
              <a:solidFill>
                <a:srgbClr val="000000"/>
              </a:solidFill>
              <a:latin typeface="Calibri"/>
            </a:endParaRPr>
          </a:p>
        </p:txBody>
      </p:sp>
      <p:sp>
        <p:nvSpPr>
          <p:cNvPr id="7"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pPr indent="0">
              <a:lnSpc>
                <a:spcPct val="90000"/>
              </a:lnSpc>
              <a:spcBef>
                <a:spcPts val="1417"/>
              </a:spcBef>
              <a:buNone/>
            </a:pPr>
            <a:endParaRPr b="0" lang="it-IT" sz="2800" spc="-1" strike="noStrike">
              <a:solidFill>
                <a:srgbClr val="000000"/>
              </a:solidFill>
              <a:latin typeface="Calibri"/>
            </a:endParaRPr>
          </a:p>
        </p:txBody>
      </p:sp>
      <p:sp>
        <p:nvSpPr>
          <p:cNvPr id="8"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pPr indent="0">
              <a:lnSpc>
                <a:spcPct val="90000"/>
              </a:lnSpc>
              <a:spcBef>
                <a:spcPts val="1417"/>
              </a:spcBef>
              <a:buNone/>
            </a:pPr>
            <a:endParaRPr b="0" lang="it-IT" sz="2800" spc="-1" strike="noStrike">
              <a:solidFill>
                <a:srgbClr val="000000"/>
              </a:solidFill>
              <a:latin typeface="Calibri"/>
            </a:endParaRPr>
          </a:p>
        </p:txBody>
      </p:sp>
    </p:spTree>
  </p:cSld>
</p:sldLayout>
</file>

<file path=ppt/slideLayouts/slideLayout4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2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buNone/>
            </a:pPr>
            <a:endParaRPr b="0" lang="it-IT" sz="1800" spc="-1" strike="noStrike">
              <a:solidFill>
                <a:srgbClr val="000000"/>
              </a:solidFill>
              <a:latin typeface="Calibri"/>
            </a:endParaRPr>
          </a:p>
        </p:txBody>
      </p:sp>
      <p:sp>
        <p:nvSpPr>
          <p:cNvPr id="129"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pPr indent="0">
              <a:lnSpc>
                <a:spcPct val="90000"/>
              </a:lnSpc>
              <a:spcBef>
                <a:spcPts val="1417"/>
              </a:spcBef>
              <a:buNone/>
            </a:pPr>
            <a:endParaRPr b="0" lang="it-IT" sz="2800" spc="-1" strike="noStrike">
              <a:solidFill>
                <a:srgbClr val="000000"/>
              </a:solidFill>
              <a:latin typeface="Calibri"/>
            </a:endParaRPr>
          </a:p>
        </p:txBody>
      </p:sp>
      <p:sp>
        <p:nvSpPr>
          <p:cNvPr id="130"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pPr indent="0">
              <a:lnSpc>
                <a:spcPct val="90000"/>
              </a:lnSpc>
              <a:spcBef>
                <a:spcPts val="1417"/>
              </a:spcBef>
              <a:buNone/>
            </a:pPr>
            <a:endParaRPr b="0" lang="it-IT" sz="2800" spc="-1" strike="noStrike">
              <a:solidFill>
                <a:srgbClr val="000000"/>
              </a:solidFill>
              <a:latin typeface="Calibri"/>
            </a:endParaRPr>
          </a:p>
        </p:txBody>
      </p:sp>
      <p:sp>
        <p:nvSpPr>
          <p:cNvPr id="5" name="PlaceHolder 4"/>
          <p:cNvSpPr>
            <a:spLocks noGrp="1"/>
          </p:cNvSpPr>
          <p:nvPr>
            <p:ph type="ftr" idx="5"/>
          </p:nvPr>
        </p:nvSpPr>
        <p:spPr/>
        <p:txBody>
          <a:bodyPr/>
          <a:p>
            <a:r>
              <a:t>Footer</a:t>
            </a:r>
          </a:p>
        </p:txBody>
      </p:sp>
      <p:sp>
        <p:nvSpPr>
          <p:cNvPr id="6" name="PlaceHolder 5"/>
          <p:cNvSpPr>
            <a:spLocks noGrp="1"/>
          </p:cNvSpPr>
          <p:nvPr>
            <p:ph type="sldNum" idx="6"/>
          </p:nvPr>
        </p:nvSpPr>
        <p:spPr/>
        <p:txBody>
          <a:bodyPr/>
          <a:p>
            <a:fld id="{8014072C-EE91-48AA-90C0-0BFA83612E69}" type="slidenum">
              <a:t>&lt;#&gt;</a:t>
            </a:fld>
          </a:p>
        </p:txBody>
      </p:sp>
      <p:sp>
        <p:nvSpPr>
          <p:cNvPr id="7" name="PlaceHolder 6"/>
          <p:cNvSpPr>
            <a:spLocks noGrp="1"/>
          </p:cNvSpPr>
          <p:nvPr>
            <p:ph type="dt" idx="4"/>
          </p:nvPr>
        </p:nvSpPr>
        <p:spPr/>
        <p:txBody>
          <a:bodyPr/>
          <a:p>
            <a:r>
              <a:rPr lang="it-IT"/>
              <a:t/>
            </a:r>
          </a:p>
        </p:txBody>
      </p:sp>
    </p:spTree>
  </p:cSld>
</p:sldLayout>
</file>

<file path=ppt/slideLayouts/slideLayout4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3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buNone/>
            </a:pPr>
            <a:endParaRPr b="0" lang="it-IT" sz="1800" spc="-1" strike="noStrike">
              <a:solidFill>
                <a:srgbClr val="000000"/>
              </a:solidFill>
              <a:latin typeface="Calibri"/>
            </a:endParaRPr>
          </a:p>
        </p:txBody>
      </p:sp>
      <p:sp>
        <p:nvSpPr>
          <p:cNvPr id="3" name="PlaceHolder 2"/>
          <p:cNvSpPr>
            <a:spLocks noGrp="1"/>
          </p:cNvSpPr>
          <p:nvPr>
            <p:ph type="ftr" idx="5"/>
          </p:nvPr>
        </p:nvSpPr>
        <p:spPr/>
        <p:txBody>
          <a:bodyPr/>
          <a:p>
            <a:r>
              <a:t>Footer</a:t>
            </a:r>
          </a:p>
        </p:txBody>
      </p:sp>
      <p:sp>
        <p:nvSpPr>
          <p:cNvPr id="4" name="PlaceHolder 3"/>
          <p:cNvSpPr>
            <a:spLocks noGrp="1"/>
          </p:cNvSpPr>
          <p:nvPr>
            <p:ph type="sldNum" idx="6"/>
          </p:nvPr>
        </p:nvSpPr>
        <p:spPr/>
        <p:txBody>
          <a:bodyPr/>
          <a:p>
            <a:fld id="{9B4C65AC-3A25-4A3A-B318-9765E0B798C3}" type="slidenum">
              <a:t>&lt;#&gt;</a:t>
            </a:fld>
          </a:p>
        </p:txBody>
      </p:sp>
      <p:sp>
        <p:nvSpPr>
          <p:cNvPr id="5" name="PlaceHolder 4"/>
          <p:cNvSpPr>
            <a:spLocks noGrp="1"/>
          </p:cNvSpPr>
          <p:nvPr>
            <p:ph type="dt" idx="4"/>
          </p:nvPr>
        </p:nvSpPr>
        <p:spPr/>
        <p:txBody>
          <a:bodyPr/>
          <a:p>
            <a:r>
              <a:rPr lang="it-IT"/>
              <a:t/>
            </a:r>
          </a:p>
        </p:txBody>
      </p:sp>
    </p:spTree>
  </p:cSld>
</p:sldLayout>
</file>

<file path=ppt/slideLayouts/slideLayout4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32"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endParaRPr b="0" lang="it-IT" sz="3200" spc="-1" strike="noStrike">
              <a:solidFill>
                <a:srgbClr val="000000"/>
              </a:solidFill>
              <a:latin typeface="Arial"/>
            </a:endParaRPr>
          </a:p>
        </p:txBody>
      </p:sp>
      <p:sp>
        <p:nvSpPr>
          <p:cNvPr id="3" name="PlaceHolder 2"/>
          <p:cNvSpPr>
            <a:spLocks noGrp="1"/>
          </p:cNvSpPr>
          <p:nvPr>
            <p:ph type="ftr" idx="5"/>
          </p:nvPr>
        </p:nvSpPr>
        <p:spPr/>
        <p:txBody>
          <a:bodyPr/>
          <a:p>
            <a:r>
              <a:t>Footer</a:t>
            </a:r>
          </a:p>
        </p:txBody>
      </p:sp>
      <p:sp>
        <p:nvSpPr>
          <p:cNvPr id="4" name="PlaceHolder 3"/>
          <p:cNvSpPr>
            <a:spLocks noGrp="1"/>
          </p:cNvSpPr>
          <p:nvPr>
            <p:ph type="sldNum" idx="6"/>
          </p:nvPr>
        </p:nvSpPr>
        <p:spPr/>
        <p:txBody>
          <a:bodyPr/>
          <a:p>
            <a:fld id="{3B535003-765F-46F8-8971-AC6214697F5D}" type="slidenum">
              <a:t>&lt;#&gt;</a:t>
            </a:fld>
          </a:p>
        </p:txBody>
      </p:sp>
      <p:sp>
        <p:nvSpPr>
          <p:cNvPr id="5" name="PlaceHolder 4"/>
          <p:cNvSpPr>
            <a:spLocks noGrp="1"/>
          </p:cNvSpPr>
          <p:nvPr>
            <p:ph type="dt" idx="4"/>
          </p:nvPr>
        </p:nvSpPr>
        <p:spPr/>
        <p:txBody>
          <a:bodyPr/>
          <a:p>
            <a:r>
              <a:rPr lang="it-IT"/>
              <a:t/>
            </a:r>
          </a:p>
        </p:txBody>
      </p:sp>
    </p:spTree>
  </p:cSld>
</p:sldLayout>
</file>

<file path=ppt/slideLayouts/slideLayout4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3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buNone/>
            </a:pPr>
            <a:endParaRPr b="0" lang="it-IT" sz="1800" spc="-1" strike="noStrike">
              <a:solidFill>
                <a:srgbClr val="000000"/>
              </a:solidFill>
              <a:latin typeface="Calibri"/>
            </a:endParaRPr>
          </a:p>
        </p:txBody>
      </p:sp>
      <p:sp>
        <p:nvSpPr>
          <p:cNvPr id="13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lnSpc>
                <a:spcPct val="90000"/>
              </a:lnSpc>
              <a:spcBef>
                <a:spcPts val="1417"/>
              </a:spcBef>
              <a:buNone/>
            </a:pPr>
            <a:endParaRPr b="0" lang="it-IT" sz="2800" spc="-1" strike="noStrike">
              <a:solidFill>
                <a:srgbClr val="000000"/>
              </a:solidFill>
              <a:latin typeface="Calibri"/>
            </a:endParaRPr>
          </a:p>
        </p:txBody>
      </p:sp>
      <p:sp>
        <p:nvSpPr>
          <p:cNvPr id="135"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pPr indent="0">
              <a:lnSpc>
                <a:spcPct val="90000"/>
              </a:lnSpc>
              <a:spcBef>
                <a:spcPts val="1417"/>
              </a:spcBef>
              <a:buNone/>
            </a:pPr>
            <a:endParaRPr b="0" lang="it-IT" sz="2800" spc="-1" strike="noStrike">
              <a:solidFill>
                <a:srgbClr val="000000"/>
              </a:solidFill>
              <a:latin typeface="Calibri"/>
            </a:endParaRPr>
          </a:p>
        </p:txBody>
      </p:sp>
      <p:sp>
        <p:nvSpPr>
          <p:cNvPr id="136"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pPr indent="0">
              <a:lnSpc>
                <a:spcPct val="90000"/>
              </a:lnSpc>
              <a:spcBef>
                <a:spcPts val="1417"/>
              </a:spcBef>
              <a:buNone/>
            </a:pPr>
            <a:endParaRPr b="0" lang="it-IT" sz="2800" spc="-1" strike="noStrike">
              <a:solidFill>
                <a:srgbClr val="000000"/>
              </a:solidFill>
              <a:latin typeface="Calibri"/>
            </a:endParaRPr>
          </a:p>
        </p:txBody>
      </p:sp>
      <p:sp>
        <p:nvSpPr>
          <p:cNvPr id="6" name="PlaceHolder 5"/>
          <p:cNvSpPr>
            <a:spLocks noGrp="1"/>
          </p:cNvSpPr>
          <p:nvPr>
            <p:ph type="ftr" idx="5"/>
          </p:nvPr>
        </p:nvSpPr>
        <p:spPr/>
        <p:txBody>
          <a:bodyPr/>
          <a:p>
            <a:r>
              <a:t>Footer</a:t>
            </a:r>
          </a:p>
        </p:txBody>
      </p:sp>
      <p:sp>
        <p:nvSpPr>
          <p:cNvPr id="7" name="PlaceHolder 6"/>
          <p:cNvSpPr>
            <a:spLocks noGrp="1"/>
          </p:cNvSpPr>
          <p:nvPr>
            <p:ph type="sldNum" idx="6"/>
          </p:nvPr>
        </p:nvSpPr>
        <p:spPr/>
        <p:txBody>
          <a:bodyPr/>
          <a:p>
            <a:fld id="{7F007242-98A0-4BA6-91E2-4361690CEE6D}" type="slidenum">
              <a:t>&lt;#&gt;</a:t>
            </a:fld>
          </a:p>
        </p:txBody>
      </p:sp>
      <p:sp>
        <p:nvSpPr>
          <p:cNvPr id="8" name="PlaceHolder 7"/>
          <p:cNvSpPr>
            <a:spLocks noGrp="1"/>
          </p:cNvSpPr>
          <p:nvPr>
            <p:ph type="dt" idx="4"/>
          </p:nvPr>
        </p:nvSpPr>
        <p:spPr/>
        <p:txBody>
          <a:bodyPr/>
          <a:p>
            <a:r>
              <a:rPr lang="it-IT"/>
              <a:t/>
            </a:r>
          </a:p>
        </p:txBody>
      </p:sp>
    </p:spTree>
  </p:cSld>
</p:sldLayout>
</file>

<file path=ppt/slideLayouts/slideLayout4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3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buNone/>
            </a:pPr>
            <a:endParaRPr b="0" lang="it-IT" sz="1800" spc="-1" strike="noStrike">
              <a:solidFill>
                <a:srgbClr val="000000"/>
              </a:solidFill>
              <a:latin typeface="Calibri"/>
            </a:endParaRPr>
          </a:p>
        </p:txBody>
      </p:sp>
      <p:sp>
        <p:nvSpPr>
          <p:cNvPr id="138"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pPr indent="0">
              <a:lnSpc>
                <a:spcPct val="90000"/>
              </a:lnSpc>
              <a:spcBef>
                <a:spcPts val="1417"/>
              </a:spcBef>
              <a:buNone/>
            </a:pPr>
            <a:endParaRPr b="0" lang="it-IT" sz="2800" spc="-1" strike="noStrike">
              <a:solidFill>
                <a:srgbClr val="000000"/>
              </a:solidFill>
              <a:latin typeface="Calibri"/>
            </a:endParaRPr>
          </a:p>
        </p:txBody>
      </p:sp>
      <p:sp>
        <p:nvSpPr>
          <p:cNvPr id="139"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lnSpc>
                <a:spcPct val="90000"/>
              </a:lnSpc>
              <a:spcBef>
                <a:spcPts val="1417"/>
              </a:spcBef>
              <a:buNone/>
            </a:pPr>
            <a:endParaRPr b="0" lang="it-IT" sz="2800" spc="-1" strike="noStrike">
              <a:solidFill>
                <a:srgbClr val="000000"/>
              </a:solidFill>
              <a:latin typeface="Calibri"/>
            </a:endParaRPr>
          </a:p>
        </p:txBody>
      </p:sp>
      <p:sp>
        <p:nvSpPr>
          <p:cNvPr id="140"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pPr indent="0">
              <a:lnSpc>
                <a:spcPct val="90000"/>
              </a:lnSpc>
              <a:spcBef>
                <a:spcPts val="1417"/>
              </a:spcBef>
              <a:buNone/>
            </a:pPr>
            <a:endParaRPr b="0" lang="it-IT" sz="2800" spc="-1" strike="noStrike">
              <a:solidFill>
                <a:srgbClr val="000000"/>
              </a:solidFill>
              <a:latin typeface="Calibri"/>
            </a:endParaRPr>
          </a:p>
        </p:txBody>
      </p:sp>
      <p:sp>
        <p:nvSpPr>
          <p:cNvPr id="6" name="PlaceHolder 5"/>
          <p:cNvSpPr>
            <a:spLocks noGrp="1"/>
          </p:cNvSpPr>
          <p:nvPr>
            <p:ph type="ftr" idx="5"/>
          </p:nvPr>
        </p:nvSpPr>
        <p:spPr/>
        <p:txBody>
          <a:bodyPr/>
          <a:p>
            <a:r>
              <a:t>Footer</a:t>
            </a:r>
          </a:p>
        </p:txBody>
      </p:sp>
      <p:sp>
        <p:nvSpPr>
          <p:cNvPr id="7" name="PlaceHolder 6"/>
          <p:cNvSpPr>
            <a:spLocks noGrp="1"/>
          </p:cNvSpPr>
          <p:nvPr>
            <p:ph type="sldNum" idx="6"/>
          </p:nvPr>
        </p:nvSpPr>
        <p:spPr/>
        <p:txBody>
          <a:bodyPr/>
          <a:p>
            <a:fld id="{390D03AF-AFB9-4D14-A270-66343311B9FE}" type="slidenum">
              <a:t>&lt;#&gt;</a:t>
            </a:fld>
          </a:p>
        </p:txBody>
      </p:sp>
      <p:sp>
        <p:nvSpPr>
          <p:cNvPr id="8" name="PlaceHolder 7"/>
          <p:cNvSpPr>
            <a:spLocks noGrp="1"/>
          </p:cNvSpPr>
          <p:nvPr>
            <p:ph type="dt" idx="4"/>
          </p:nvPr>
        </p:nvSpPr>
        <p:spPr/>
        <p:txBody>
          <a:bodyPr/>
          <a:p>
            <a:r>
              <a:rPr lang="it-IT"/>
              <a:t/>
            </a:r>
          </a:p>
        </p:txBody>
      </p:sp>
    </p:spTree>
  </p:cSld>
</p:sldLayout>
</file>

<file path=ppt/slideLayouts/slideLayout4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4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buNone/>
            </a:pPr>
            <a:endParaRPr b="0" lang="it-IT" sz="1800" spc="-1" strike="noStrike">
              <a:solidFill>
                <a:srgbClr val="000000"/>
              </a:solidFill>
              <a:latin typeface="Calibri"/>
            </a:endParaRPr>
          </a:p>
        </p:txBody>
      </p:sp>
      <p:sp>
        <p:nvSpPr>
          <p:cNvPr id="142"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lnSpc>
                <a:spcPct val="90000"/>
              </a:lnSpc>
              <a:spcBef>
                <a:spcPts val="1417"/>
              </a:spcBef>
              <a:buNone/>
            </a:pPr>
            <a:endParaRPr b="0" lang="it-IT" sz="2800" spc="-1" strike="noStrike">
              <a:solidFill>
                <a:srgbClr val="000000"/>
              </a:solidFill>
              <a:latin typeface="Calibri"/>
            </a:endParaRPr>
          </a:p>
        </p:txBody>
      </p:sp>
      <p:sp>
        <p:nvSpPr>
          <p:cNvPr id="143"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lnSpc>
                <a:spcPct val="90000"/>
              </a:lnSpc>
              <a:spcBef>
                <a:spcPts val="1417"/>
              </a:spcBef>
              <a:buNone/>
            </a:pPr>
            <a:endParaRPr b="0" lang="it-IT" sz="2800" spc="-1" strike="noStrike">
              <a:solidFill>
                <a:srgbClr val="000000"/>
              </a:solidFill>
              <a:latin typeface="Calibri"/>
            </a:endParaRPr>
          </a:p>
        </p:txBody>
      </p:sp>
      <p:sp>
        <p:nvSpPr>
          <p:cNvPr id="144"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pPr indent="0">
              <a:lnSpc>
                <a:spcPct val="90000"/>
              </a:lnSpc>
              <a:spcBef>
                <a:spcPts val="1417"/>
              </a:spcBef>
              <a:buNone/>
            </a:pPr>
            <a:endParaRPr b="0" lang="it-IT" sz="2800" spc="-1" strike="noStrike">
              <a:solidFill>
                <a:srgbClr val="000000"/>
              </a:solidFill>
              <a:latin typeface="Calibri"/>
            </a:endParaRPr>
          </a:p>
        </p:txBody>
      </p:sp>
      <p:sp>
        <p:nvSpPr>
          <p:cNvPr id="6" name="PlaceHolder 5"/>
          <p:cNvSpPr>
            <a:spLocks noGrp="1"/>
          </p:cNvSpPr>
          <p:nvPr>
            <p:ph type="ftr" idx="5"/>
          </p:nvPr>
        </p:nvSpPr>
        <p:spPr/>
        <p:txBody>
          <a:bodyPr/>
          <a:p>
            <a:r>
              <a:t>Footer</a:t>
            </a:r>
          </a:p>
        </p:txBody>
      </p:sp>
      <p:sp>
        <p:nvSpPr>
          <p:cNvPr id="7" name="PlaceHolder 6"/>
          <p:cNvSpPr>
            <a:spLocks noGrp="1"/>
          </p:cNvSpPr>
          <p:nvPr>
            <p:ph type="sldNum" idx="6"/>
          </p:nvPr>
        </p:nvSpPr>
        <p:spPr/>
        <p:txBody>
          <a:bodyPr/>
          <a:p>
            <a:fld id="{9CA43527-1BC7-44A3-91F5-6A10F0FE9551}" type="slidenum">
              <a:t>&lt;#&gt;</a:t>
            </a:fld>
          </a:p>
        </p:txBody>
      </p:sp>
      <p:sp>
        <p:nvSpPr>
          <p:cNvPr id="8" name="PlaceHolder 7"/>
          <p:cNvSpPr>
            <a:spLocks noGrp="1"/>
          </p:cNvSpPr>
          <p:nvPr>
            <p:ph type="dt" idx="4"/>
          </p:nvPr>
        </p:nvSpPr>
        <p:spPr/>
        <p:txBody>
          <a:bodyPr/>
          <a:p>
            <a:r>
              <a:rPr lang="it-IT"/>
              <a:t/>
            </a:r>
          </a:p>
        </p:txBody>
      </p:sp>
    </p:spTree>
  </p:cSld>
</p:sldLayout>
</file>

<file path=ppt/slideLayouts/slideLayout4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4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buNone/>
            </a:pPr>
            <a:endParaRPr b="0" lang="it-IT" sz="1800" spc="-1" strike="noStrike">
              <a:solidFill>
                <a:srgbClr val="000000"/>
              </a:solidFill>
              <a:latin typeface="Calibri"/>
            </a:endParaRPr>
          </a:p>
        </p:txBody>
      </p:sp>
      <p:sp>
        <p:nvSpPr>
          <p:cNvPr id="146"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pPr indent="0">
              <a:lnSpc>
                <a:spcPct val="90000"/>
              </a:lnSpc>
              <a:spcBef>
                <a:spcPts val="1417"/>
              </a:spcBef>
              <a:buNone/>
            </a:pPr>
            <a:endParaRPr b="0" lang="it-IT" sz="2800" spc="-1" strike="noStrike">
              <a:solidFill>
                <a:srgbClr val="000000"/>
              </a:solidFill>
              <a:latin typeface="Calibri"/>
            </a:endParaRPr>
          </a:p>
        </p:txBody>
      </p:sp>
      <p:sp>
        <p:nvSpPr>
          <p:cNvPr id="147"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pPr indent="0">
              <a:lnSpc>
                <a:spcPct val="90000"/>
              </a:lnSpc>
              <a:spcBef>
                <a:spcPts val="1417"/>
              </a:spcBef>
              <a:buNone/>
            </a:pPr>
            <a:endParaRPr b="0" lang="it-IT" sz="2800" spc="-1" strike="noStrike">
              <a:solidFill>
                <a:srgbClr val="000000"/>
              </a:solidFill>
              <a:latin typeface="Calibri"/>
            </a:endParaRPr>
          </a:p>
        </p:txBody>
      </p:sp>
      <p:sp>
        <p:nvSpPr>
          <p:cNvPr id="5" name="PlaceHolder 4"/>
          <p:cNvSpPr>
            <a:spLocks noGrp="1"/>
          </p:cNvSpPr>
          <p:nvPr>
            <p:ph type="ftr" idx="5"/>
          </p:nvPr>
        </p:nvSpPr>
        <p:spPr/>
        <p:txBody>
          <a:bodyPr/>
          <a:p>
            <a:r>
              <a:t>Footer</a:t>
            </a:r>
          </a:p>
        </p:txBody>
      </p:sp>
      <p:sp>
        <p:nvSpPr>
          <p:cNvPr id="6" name="PlaceHolder 5"/>
          <p:cNvSpPr>
            <a:spLocks noGrp="1"/>
          </p:cNvSpPr>
          <p:nvPr>
            <p:ph type="sldNum" idx="6"/>
          </p:nvPr>
        </p:nvSpPr>
        <p:spPr/>
        <p:txBody>
          <a:bodyPr/>
          <a:p>
            <a:fld id="{1D7CAC80-880F-4FC0-B846-42DD08752607}" type="slidenum">
              <a:t>&lt;#&gt;</a:t>
            </a:fld>
          </a:p>
        </p:txBody>
      </p:sp>
      <p:sp>
        <p:nvSpPr>
          <p:cNvPr id="7" name="PlaceHolder 6"/>
          <p:cNvSpPr>
            <a:spLocks noGrp="1"/>
          </p:cNvSpPr>
          <p:nvPr>
            <p:ph type="dt" idx="4"/>
          </p:nvPr>
        </p:nvSpPr>
        <p:spPr/>
        <p:txBody>
          <a:bodyPr/>
          <a:p>
            <a:r>
              <a:rPr lang="it-IT"/>
              <a:t/>
            </a:r>
          </a:p>
        </p:txBody>
      </p:sp>
    </p:spTree>
  </p:cSld>
</p:sldLayout>
</file>

<file path=ppt/slideLayouts/slideLayout4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4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buNone/>
            </a:pPr>
            <a:endParaRPr b="0" lang="it-IT" sz="1800" spc="-1" strike="noStrike">
              <a:solidFill>
                <a:srgbClr val="000000"/>
              </a:solidFill>
              <a:latin typeface="Calibri"/>
            </a:endParaRPr>
          </a:p>
        </p:txBody>
      </p:sp>
      <p:sp>
        <p:nvSpPr>
          <p:cNvPr id="149"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lnSpc>
                <a:spcPct val="90000"/>
              </a:lnSpc>
              <a:spcBef>
                <a:spcPts val="1417"/>
              </a:spcBef>
              <a:buNone/>
            </a:pPr>
            <a:endParaRPr b="0" lang="it-IT" sz="2800" spc="-1" strike="noStrike">
              <a:solidFill>
                <a:srgbClr val="000000"/>
              </a:solidFill>
              <a:latin typeface="Calibri"/>
            </a:endParaRPr>
          </a:p>
        </p:txBody>
      </p:sp>
      <p:sp>
        <p:nvSpPr>
          <p:cNvPr id="150"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lnSpc>
                <a:spcPct val="90000"/>
              </a:lnSpc>
              <a:spcBef>
                <a:spcPts val="1417"/>
              </a:spcBef>
              <a:buNone/>
            </a:pPr>
            <a:endParaRPr b="0" lang="it-IT" sz="2800" spc="-1" strike="noStrike">
              <a:solidFill>
                <a:srgbClr val="000000"/>
              </a:solidFill>
              <a:latin typeface="Calibri"/>
            </a:endParaRPr>
          </a:p>
        </p:txBody>
      </p:sp>
      <p:sp>
        <p:nvSpPr>
          <p:cNvPr id="151"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pPr indent="0">
              <a:lnSpc>
                <a:spcPct val="90000"/>
              </a:lnSpc>
              <a:spcBef>
                <a:spcPts val="1417"/>
              </a:spcBef>
              <a:buNone/>
            </a:pPr>
            <a:endParaRPr b="0" lang="it-IT" sz="2800" spc="-1" strike="noStrike">
              <a:solidFill>
                <a:srgbClr val="000000"/>
              </a:solidFill>
              <a:latin typeface="Calibri"/>
            </a:endParaRPr>
          </a:p>
        </p:txBody>
      </p:sp>
      <p:sp>
        <p:nvSpPr>
          <p:cNvPr id="152"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pPr indent="0">
              <a:lnSpc>
                <a:spcPct val="90000"/>
              </a:lnSpc>
              <a:spcBef>
                <a:spcPts val="1417"/>
              </a:spcBef>
              <a:buNone/>
            </a:pPr>
            <a:endParaRPr b="0" lang="it-IT" sz="2800" spc="-1" strike="noStrike">
              <a:solidFill>
                <a:srgbClr val="000000"/>
              </a:solidFill>
              <a:latin typeface="Calibri"/>
            </a:endParaRPr>
          </a:p>
        </p:txBody>
      </p:sp>
      <p:sp>
        <p:nvSpPr>
          <p:cNvPr id="7" name="PlaceHolder 6"/>
          <p:cNvSpPr>
            <a:spLocks noGrp="1"/>
          </p:cNvSpPr>
          <p:nvPr>
            <p:ph type="ftr" idx="5"/>
          </p:nvPr>
        </p:nvSpPr>
        <p:spPr/>
        <p:txBody>
          <a:bodyPr/>
          <a:p>
            <a:r>
              <a:t>Footer</a:t>
            </a:r>
          </a:p>
        </p:txBody>
      </p:sp>
      <p:sp>
        <p:nvSpPr>
          <p:cNvPr id="8" name="PlaceHolder 7"/>
          <p:cNvSpPr>
            <a:spLocks noGrp="1"/>
          </p:cNvSpPr>
          <p:nvPr>
            <p:ph type="sldNum" idx="6"/>
          </p:nvPr>
        </p:nvSpPr>
        <p:spPr/>
        <p:txBody>
          <a:bodyPr/>
          <a:p>
            <a:fld id="{EF41A96B-D37A-4127-A987-FCAC9684E87A}" type="slidenum">
              <a:t>&lt;#&gt;</a:t>
            </a:fld>
          </a:p>
        </p:txBody>
      </p:sp>
      <p:sp>
        <p:nvSpPr>
          <p:cNvPr id="9" name="PlaceHolder 8"/>
          <p:cNvSpPr>
            <a:spLocks noGrp="1"/>
          </p:cNvSpPr>
          <p:nvPr>
            <p:ph type="dt" idx="4"/>
          </p:nvPr>
        </p:nvSpPr>
        <p:spPr/>
        <p:txBody>
          <a:bodyPr/>
          <a:p>
            <a:r>
              <a:rPr lang="it-IT"/>
              <a:t/>
            </a:r>
          </a:p>
        </p:txBody>
      </p:sp>
    </p:spTree>
  </p:cSld>
</p:sldLayout>
</file>

<file path=ppt/slideLayouts/slideLayout4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5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buNone/>
            </a:pPr>
            <a:endParaRPr b="0" lang="it-IT" sz="1800" spc="-1" strike="noStrike">
              <a:solidFill>
                <a:srgbClr val="000000"/>
              </a:solidFill>
              <a:latin typeface="Calibri"/>
            </a:endParaRPr>
          </a:p>
        </p:txBody>
      </p:sp>
      <p:sp>
        <p:nvSpPr>
          <p:cNvPr id="154"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pPr indent="0">
              <a:lnSpc>
                <a:spcPct val="90000"/>
              </a:lnSpc>
              <a:spcBef>
                <a:spcPts val="1417"/>
              </a:spcBef>
              <a:buNone/>
            </a:pPr>
            <a:endParaRPr b="0" lang="it-IT" sz="2800" spc="-1" strike="noStrike">
              <a:solidFill>
                <a:srgbClr val="000000"/>
              </a:solidFill>
              <a:latin typeface="Calibri"/>
            </a:endParaRPr>
          </a:p>
        </p:txBody>
      </p:sp>
      <p:sp>
        <p:nvSpPr>
          <p:cNvPr id="155"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pPr indent="0">
              <a:lnSpc>
                <a:spcPct val="90000"/>
              </a:lnSpc>
              <a:spcBef>
                <a:spcPts val="1417"/>
              </a:spcBef>
              <a:buNone/>
            </a:pPr>
            <a:endParaRPr b="0" lang="it-IT" sz="2800" spc="-1" strike="noStrike">
              <a:solidFill>
                <a:srgbClr val="000000"/>
              </a:solidFill>
              <a:latin typeface="Calibri"/>
            </a:endParaRPr>
          </a:p>
        </p:txBody>
      </p:sp>
      <p:sp>
        <p:nvSpPr>
          <p:cNvPr id="156"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pPr indent="0">
              <a:lnSpc>
                <a:spcPct val="90000"/>
              </a:lnSpc>
              <a:spcBef>
                <a:spcPts val="1417"/>
              </a:spcBef>
              <a:buNone/>
            </a:pPr>
            <a:endParaRPr b="0" lang="it-IT" sz="2800" spc="-1" strike="noStrike">
              <a:solidFill>
                <a:srgbClr val="000000"/>
              </a:solidFill>
              <a:latin typeface="Calibri"/>
            </a:endParaRPr>
          </a:p>
        </p:txBody>
      </p:sp>
      <p:sp>
        <p:nvSpPr>
          <p:cNvPr id="157"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pPr indent="0">
              <a:lnSpc>
                <a:spcPct val="90000"/>
              </a:lnSpc>
              <a:spcBef>
                <a:spcPts val="1417"/>
              </a:spcBef>
              <a:buNone/>
            </a:pPr>
            <a:endParaRPr b="0" lang="it-IT" sz="2800" spc="-1" strike="noStrike">
              <a:solidFill>
                <a:srgbClr val="000000"/>
              </a:solidFill>
              <a:latin typeface="Calibri"/>
            </a:endParaRPr>
          </a:p>
        </p:txBody>
      </p:sp>
      <p:sp>
        <p:nvSpPr>
          <p:cNvPr id="158"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pPr indent="0">
              <a:lnSpc>
                <a:spcPct val="90000"/>
              </a:lnSpc>
              <a:spcBef>
                <a:spcPts val="1417"/>
              </a:spcBef>
              <a:buNone/>
            </a:pPr>
            <a:endParaRPr b="0" lang="it-IT" sz="2800" spc="-1" strike="noStrike">
              <a:solidFill>
                <a:srgbClr val="000000"/>
              </a:solidFill>
              <a:latin typeface="Calibri"/>
            </a:endParaRPr>
          </a:p>
        </p:txBody>
      </p:sp>
      <p:sp>
        <p:nvSpPr>
          <p:cNvPr id="159"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pPr indent="0">
              <a:lnSpc>
                <a:spcPct val="90000"/>
              </a:lnSpc>
              <a:spcBef>
                <a:spcPts val="1417"/>
              </a:spcBef>
              <a:buNone/>
            </a:pPr>
            <a:endParaRPr b="0" lang="it-IT" sz="2800" spc="-1" strike="noStrike">
              <a:solidFill>
                <a:srgbClr val="000000"/>
              </a:solidFill>
              <a:latin typeface="Calibri"/>
            </a:endParaRPr>
          </a:p>
        </p:txBody>
      </p:sp>
      <p:sp>
        <p:nvSpPr>
          <p:cNvPr id="9" name="PlaceHolder 8"/>
          <p:cNvSpPr>
            <a:spLocks noGrp="1"/>
          </p:cNvSpPr>
          <p:nvPr>
            <p:ph type="ftr" idx="5"/>
          </p:nvPr>
        </p:nvSpPr>
        <p:spPr/>
        <p:txBody>
          <a:bodyPr/>
          <a:p>
            <a:r>
              <a:t>Footer</a:t>
            </a:r>
          </a:p>
        </p:txBody>
      </p:sp>
      <p:sp>
        <p:nvSpPr>
          <p:cNvPr id="10" name="PlaceHolder 9"/>
          <p:cNvSpPr>
            <a:spLocks noGrp="1"/>
          </p:cNvSpPr>
          <p:nvPr>
            <p:ph type="sldNum" idx="6"/>
          </p:nvPr>
        </p:nvSpPr>
        <p:spPr/>
        <p:txBody>
          <a:bodyPr/>
          <a:p>
            <a:fld id="{685A7722-3A32-4DA3-9157-88C652370FAD}" type="slidenum">
              <a:t>&lt;#&gt;</a:t>
            </a:fld>
          </a:p>
        </p:txBody>
      </p:sp>
      <p:sp>
        <p:nvSpPr>
          <p:cNvPr id="11" name="PlaceHolder 10"/>
          <p:cNvSpPr>
            <a:spLocks noGrp="1"/>
          </p:cNvSpPr>
          <p:nvPr>
            <p:ph type="dt" idx="4"/>
          </p:nvPr>
        </p:nvSpPr>
        <p:spPr/>
        <p:txBody>
          <a:bodyPr/>
          <a:p>
            <a:r>
              <a:rPr lang="it-IT"/>
              <a:t/>
            </a:r>
          </a:p>
        </p:txBody>
      </p:sp>
    </p:spTree>
  </p:cSld>
</p:sldLayout>
</file>

<file path=ppt/slideLayouts/slideLayout4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buNone/>
            </a:pPr>
            <a:endParaRPr b="0" lang="it-IT" sz="1800" spc="-1" strike="noStrike">
              <a:solidFill>
                <a:srgbClr val="000000"/>
              </a:solidFill>
              <a:latin typeface="Calibri"/>
            </a:endParaRPr>
          </a:p>
        </p:txBody>
      </p:sp>
    </p:spTree>
  </p:cSld>
</p:sldLayout>
</file>

<file path=ppt/slideLayouts/slideLayout5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6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buNone/>
            </a:pPr>
            <a:endParaRPr b="0" lang="it-IT" sz="1800" spc="-1" strike="noStrike">
              <a:solidFill>
                <a:srgbClr val="000000"/>
              </a:solidFill>
              <a:latin typeface="Calibri"/>
            </a:endParaRPr>
          </a:p>
        </p:txBody>
      </p:sp>
      <p:sp>
        <p:nvSpPr>
          <p:cNvPr id="163"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indent="0" algn="ctr">
              <a:buNone/>
            </a:pPr>
            <a:endParaRPr b="0" lang="it-IT" sz="3200" spc="-1" strike="noStrike">
              <a:solidFill>
                <a:srgbClr val="000000"/>
              </a:solidFill>
              <a:latin typeface="Arial"/>
            </a:endParaRPr>
          </a:p>
        </p:txBody>
      </p:sp>
    </p:spTree>
  </p:cSld>
</p:sldLayout>
</file>

<file path=ppt/slideLayouts/slideLayout5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6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buNone/>
            </a:pPr>
            <a:endParaRPr b="0" lang="it-IT" sz="1800" spc="-1" strike="noStrike">
              <a:solidFill>
                <a:srgbClr val="000000"/>
              </a:solidFill>
              <a:latin typeface="Calibri"/>
            </a:endParaRPr>
          </a:p>
        </p:txBody>
      </p:sp>
      <p:sp>
        <p:nvSpPr>
          <p:cNvPr id="165"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pPr indent="0">
              <a:lnSpc>
                <a:spcPct val="90000"/>
              </a:lnSpc>
              <a:spcBef>
                <a:spcPts val="1417"/>
              </a:spcBef>
              <a:buNone/>
            </a:pPr>
            <a:endParaRPr b="0" lang="it-IT" sz="2800" spc="-1" strike="noStrike">
              <a:solidFill>
                <a:srgbClr val="000000"/>
              </a:solidFill>
              <a:latin typeface="Calibri"/>
            </a:endParaRPr>
          </a:p>
        </p:txBody>
      </p:sp>
    </p:spTree>
  </p:cSld>
</p:sldLayout>
</file>

<file path=ppt/slideLayouts/slideLayout5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6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buNone/>
            </a:pPr>
            <a:endParaRPr b="0" lang="it-IT" sz="1800" spc="-1" strike="noStrike">
              <a:solidFill>
                <a:srgbClr val="000000"/>
              </a:solidFill>
              <a:latin typeface="Calibri"/>
            </a:endParaRPr>
          </a:p>
        </p:txBody>
      </p:sp>
      <p:sp>
        <p:nvSpPr>
          <p:cNvPr id="167"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pPr indent="0">
              <a:lnSpc>
                <a:spcPct val="90000"/>
              </a:lnSpc>
              <a:spcBef>
                <a:spcPts val="1417"/>
              </a:spcBef>
              <a:buNone/>
            </a:pPr>
            <a:endParaRPr b="0" lang="it-IT" sz="2800" spc="-1" strike="noStrike">
              <a:solidFill>
                <a:srgbClr val="000000"/>
              </a:solidFill>
              <a:latin typeface="Calibri"/>
            </a:endParaRPr>
          </a:p>
        </p:txBody>
      </p:sp>
      <p:sp>
        <p:nvSpPr>
          <p:cNvPr id="168"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pPr indent="0">
              <a:lnSpc>
                <a:spcPct val="90000"/>
              </a:lnSpc>
              <a:spcBef>
                <a:spcPts val="1417"/>
              </a:spcBef>
              <a:buNone/>
            </a:pPr>
            <a:endParaRPr b="0" lang="it-IT" sz="2800" spc="-1" strike="noStrike">
              <a:solidFill>
                <a:srgbClr val="000000"/>
              </a:solidFill>
              <a:latin typeface="Calibri"/>
            </a:endParaRPr>
          </a:p>
        </p:txBody>
      </p:sp>
    </p:spTree>
  </p:cSld>
</p:sldLayout>
</file>

<file path=ppt/slideLayouts/slideLayout5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6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buNone/>
            </a:pPr>
            <a:endParaRPr b="0" lang="it-IT" sz="1800" spc="-1" strike="noStrike">
              <a:solidFill>
                <a:srgbClr val="000000"/>
              </a:solidFill>
              <a:latin typeface="Calibri"/>
            </a:endParaRPr>
          </a:p>
        </p:txBody>
      </p:sp>
    </p:spTree>
  </p:cSld>
</p:sldLayout>
</file>

<file path=ppt/slideLayouts/slideLayout5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70"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endParaRPr b="0" lang="it-IT" sz="3200" spc="-1" strike="noStrike">
              <a:solidFill>
                <a:srgbClr val="000000"/>
              </a:solidFill>
              <a:latin typeface="Arial"/>
            </a:endParaRPr>
          </a:p>
        </p:txBody>
      </p:sp>
    </p:spTree>
  </p:cSld>
</p:sldLayout>
</file>

<file path=ppt/slideLayouts/slideLayout5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7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buNone/>
            </a:pPr>
            <a:endParaRPr b="0" lang="it-IT" sz="1800" spc="-1" strike="noStrike">
              <a:solidFill>
                <a:srgbClr val="000000"/>
              </a:solidFill>
              <a:latin typeface="Calibri"/>
            </a:endParaRPr>
          </a:p>
        </p:txBody>
      </p:sp>
      <p:sp>
        <p:nvSpPr>
          <p:cNvPr id="172"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lnSpc>
                <a:spcPct val="90000"/>
              </a:lnSpc>
              <a:spcBef>
                <a:spcPts val="1417"/>
              </a:spcBef>
              <a:buNone/>
            </a:pPr>
            <a:endParaRPr b="0" lang="it-IT" sz="2800" spc="-1" strike="noStrike">
              <a:solidFill>
                <a:srgbClr val="000000"/>
              </a:solidFill>
              <a:latin typeface="Calibri"/>
            </a:endParaRPr>
          </a:p>
        </p:txBody>
      </p:sp>
      <p:sp>
        <p:nvSpPr>
          <p:cNvPr id="173"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pPr indent="0">
              <a:lnSpc>
                <a:spcPct val="90000"/>
              </a:lnSpc>
              <a:spcBef>
                <a:spcPts val="1417"/>
              </a:spcBef>
              <a:buNone/>
            </a:pPr>
            <a:endParaRPr b="0" lang="it-IT" sz="2800" spc="-1" strike="noStrike">
              <a:solidFill>
                <a:srgbClr val="000000"/>
              </a:solidFill>
              <a:latin typeface="Calibri"/>
            </a:endParaRPr>
          </a:p>
        </p:txBody>
      </p:sp>
      <p:sp>
        <p:nvSpPr>
          <p:cNvPr id="174"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pPr indent="0">
              <a:lnSpc>
                <a:spcPct val="90000"/>
              </a:lnSpc>
              <a:spcBef>
                <a:spcPts val="1417"/>
              </a:spcBef>
              <a:buNone/>
            </a:pPr>
            <a:endParaRPr b="0" lang="it-IT" sz="2800" spc="-1" strike="noStrike">
              <a:solidFill>
                <a:srgbClr val="000000"/>
              </a:solidFill>
              <a:latin typeface="Calibri"/>
            </a:endParaRPr>
          </a:p>
        </p:txBody>
      </p:sp>
    </p:spTree>
  </p:cSld>
</p:sldLayout>
</file>

<file path=ppt/slideLayouts/slideLayout5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7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buNone/>
            </a:pPr>
            <a:endParaRPr b="0" lang="it-IT" sz="1800" spc="-1" strike="noStrike">
              <a:solidFill>
                <a:srgbClr val="000000"/>
              </a:solidFill>
              <a:latin typeface="Calibri"/>
            </a:endParaRPr>
          </a:p>
        </p:txBody>
      </p:sp>
      <p:sp>
        <p:nvSpPr>
          <p:cNvPr id="176"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pPr indent="0">
              <a:lnSpc>
                <a:spcPct val="90000"/>
              </a:lnSpc>
              <a:spcBef>
                <a:spcPts val="1417"/>
              </a:spcBef>
              <a:buNone/>
            </a:pPr>
            <a:endParaRPr b="0" lang="it-IT" sz="2800" spc="-1" strike="noStrike">
              <a:solidFill>
                <a:srgbClr val="000000"/>
              </a:solidFill>
              <a:latin typeface="Calibri"/>
            </a:endParaRPr>
          </a:p>
        </p:txBody>
      </p:sp>
      <p:sp>
        <p:nvSpPr>
          <p:cNvPr id="177"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lnSpc>
                <a:spcPct val="90000"/>
              </a:lnSpc>
              <a:spcBef>
                <a:spcPts val="1417"/>
              </a:spcBef>
              <a:buNone/>
            </a:pPr>
            <a:endParaRPr b="0" lang="it-IT" sz="2800" spc="-1" strike="noStrike">
              <a:solidFill>
                <a:srgbClr val="000000"/>
              </a:solidFill>
              <a:latin typeface="Calibri"/>
            </a:endParaRPr>
          </a:p>
        </p:txBody>
      </p:sp>
      <p:sp>
        <p:nvSpPr>
          <p:cNvPr id="178"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pPr indent="0">
              <a:lnSpc>
                <a:spcPct val="90000"/>
              </a:lnSpc>
              <a:spcBef>
                <a:spcPts val="1417"/>
              </a:spcBef>
              <a:buNone/>
            </a:pPr>
            <a:endParaRPr b="0" lang="it-IT" sz="2800" spc="-1" strike="noStrike">
              <a:solidFill>
                <a:srgbClr val="000000"/>
              </a:solidFill>
              <a:latin typeface="Calibri"/>
            </a:endParaRPr>
          </a:p>
        </p:txBody>
      </p:sp>
    </p:spTree>
  </p:cSld>
</p:sldLayout>
</file>

<file path=ppt/slideLayouts/slideLayout5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7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buNone/>
            </a:pPr>
            <a:endParaRPr b="0" lang="it-IT" sz="1800" spc="-1" strike="noStrike">
              <a:solidFill>
                <a:srgbClr val="000000"/>
              </a:solidFill>
              <a:latin typeface="Calibri"/>
            </a:endParaRPr>
          </a:p>
        </p:txBody>
      </p:sp>
      <p:sp>
        <p:nvSpPr>
          <p:cNvPr id="180"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lnSpc>
                <a:spcPct val="90000"/>
              </a:lnSpc>
              <a:spcBef>
                <a:spcPts val="1417"/>
              </a:spcBef>
              <a:buNone/>
            </a:pPr>
            <a:endParaRPr b="0" lang="it-IT" sz="2800" spc="-1" strike="noStrike">
              <a:solidFill>
                <a:srgbClr val="000000"/>
              </a:solidFill>
              <a:latin typeface="Calibri"/>
            </a:endParaRPr>
          </a:p>
        </p:txBody>
      </p:sp>
      <p:sp>
        <p:nvSpPr>
          <p:cNvPr id="181"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lnSpc>
                <a:spcPct val="90000"/>
              </a:lnSpc>
              <a:spcBef>
                <a:spcPts val="1417"/>
              </a:spcBef>
              <a:buNone/>
            </a:pPr>
            <a:endParaRPr b="0" lang="it-IT" sz="2800" spc="-1" strike="noStrike">
              <a:solidFill>
                <a:srgbClr val="000000"/>
              </a:solidFill>
              <a:latin typeface="Calibri"/>
            </a:endParaRPr>
          </a:p>
        </p:txBody>
      </p:sp>
      <p:sp>
        <p:nvSpPr>
          <p:cNvPr id="182"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pPr indent="0">
              <a:lnSpc>
                <a:spcPct val="90000"/>
              </a:lnSpc>
              <a:spcBef>
                <a:spcPts val="1417"/>
              </a:spcBef>
              <a:buNone/>
            </a:pPr>
            <a:endParaRPr b="0" lang="it-IT" sz="2800" spc="-1" strike="noStrike">
              <a:solidFill>
                <a:srgbClr val="000000"/>
              </a:solidFill>
              <a:latin typeface="Calibri"/>
            </a:endParaRPr>
          </a:p>
        </p:txBody>
      </p:sp>
    </p:spTree>
  </p:cSld>
</p:sldLayout>
</file>

<file path=ppt/slideLayouts/slideLayout5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8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buNone/>
            </a:pPr>
            <a:endParaRPr b="0" lang="it-IT" sz="1800" spc="-1" strike="noStrike">
              <a:solidFill>
                <a:srgbClr val="000000"/>
              </a:solidFill>
              <a:latin typeface="Calibri"/>
            </a:endParaRPr>
          </a:p>
        </p:txBody>
      </p:sp>
      <p:sp>
        <p:nvSpPr>
          <p:cNvPr id="184"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pPr indent="0">
              <a:lnSpc>
                <a:spcPct val="90000"/>
              </a:lnSpc>
              <a:spcBef>
                <a:spcPts val="1417"/>
              </a:spcBef>
              <a:buNone/>
            </a:pPr>
            <a:endParaRPr b="0" lang="it-IT" sz="2800" spc="-1" strike="noStrike">
              <a:solidFill>
                <a:srgbClr val="000000"/>
              </a:solidFill>
              <a:latin typeface="Calibri"/>
            </a:endParaRPr>
          </a:p>
        </p:txBody>
      </p:sp>
      <p:sp>
        <p:nvSpPr>
          <p:cNvPr id="185"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pPr indent="0">
              <a:lnSpc>
                <a:spcPct val="90000"/>
              </a:lnSpc>
              <a:spcBef>
                <a:spcPts val="1417"/>
              </a:spcBef>
              <a:buNone/>
            </a:pPr>
            <a:endParaRPr b="0" lang="it-IT" sz="2800" spc="-1" strike="noStrike">
              <a:solidFill>
                <a:srgbClr val="000000"/>
              </a:solidFill>
              <a:latin typeface="Calibri"/>
            </a:endParaRPr>
          </a:p>
        </p:txBody>
      </p:sp>
    </p:spTree>
  </p:cSld>
</p:sldLayout>
</file>

<file path=ppt/slideLayouts/slideLayout5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8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buNone/>
            </a:pPr>
            <a:endParaRPr b="0" lang="it-IT" sz="1800" spc="-1" strike="noStrike">
              <a:solidFill>
                <a:srgbClr val="000000"/>
              </a:solidFill>
              <a:latin typeface="Calibri"/>
            </a:endParaRPr>
          </a:p>
        </p:txBody>
      </p:sp>
      <p:sp>
        <p:nvSpPr>
          <p:cNvPr id="187"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lnSpc>
                <a:spcPct val="90000"/>
              </a:lnSpc>
              <a:spcBef>
                <a:spcPts val="1417"/>
              </a:spcBef>
              <a:buNone/>
            </a:pPr>
            <a:endParaRPr b="0" lang="it-IT" sz="2800" spc="-1" strike="noStrike">
              <a:solidFill>
                <a:srgbClr val="000000"/>
              </a:solidFill>
              <a:latin typeface="Calibri"/>
            </a:endParaRPr>
          </a:p>
        </p:txBody>
      </p:sp>
      <p:sp>
        <p:nvSpPr>
          <p:cNvPr id="188"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lnSpc>
                <a:spcPct val="90000"/>
              </a:lnSpc>
              <a:spcBef>
                <a:spcPts val="1417"/>
              </a:spcBef>
              <a:buNone/>
            </a:pPr>
            <a:endParaRPr b="0" lang="it-IT" sz="2800" spc="-1" strike="noStrike">
              <a:solidFill>
                <a:srgbClr val="000000"/>
              </a:solidFill>
              <a:latin typeface="Calibri"/>
            </a:endParaRPr>
          </a:p>
        </p:txBody>
      </p:sp>
      <p:sp>
        <p:nvSpPr>
          <p:cNvPr id="189"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pPr indent="0">
              <a:lnSpc>
                <a:spcPct val="90000"/>
              </a:lnSpc>
              <a:spcBef>
                <a:spcPts val="1417"/>
              </a:spcBef>
              <a:buNone/>
            </a:pPr>
            <a:endParaRPr b="0" lang="it-IT" sz="2800" spc="-1" strike="noStrike">
              <a:solidFill>
                <a:srgbClr val="000000"/>
              </a:solidFill>
              <a:latin typeface="Calibri"/>
            </a:endParaRPr>
          </a:p>
        </p:txBody>
      </p:sp>
      <p:sp>
        <p:nvSpPr>
          <p:cNvPr id="190"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pPr indent="0">
              <a:lnSpc>
                <a:spcPct val="90000"/>
              </a:lnSpc>
              <a:spcBef>
                <a:spcPts val="1417"/>
              </a:spcBef>
              <a:buNone/>
            </a:pPr>
            <a:endParaRPr b="0" lang="it-IT" sz="2800" spc="-1" strike="noStrike">
              <a:solidFill>
                <a:srgbClr val="000000"/>
              </a:solidFill>
              <a:latin typeface="Calibri"/>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0"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endParaRPr b="0" lang="it-IT" sz="3200" spc="-1" strike="noStrike">
              <a:solidFill>
                <a:srgbClr val="000000"/>
              </a:solidFill>
              <a:latin typeface="Arial"/>
            </a:endParaRPr>
          </a:p>
        </p:txBody>
      </p:sp>
    </p:spTree>
  </p:cSld>
</p:sldLayout>
</file>

<file path=ppt/slideLayouts/slideLayout6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9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buNone/>
            </a:pPr>
            <a:endParaRPr b="0" lang="it-IT" sz="1800" spc="-1" strike="noStrike">
              <a:solidFill>
                <a:srgbClr val="000000"/>
              </a:solidFill>
              <a:latin typeface="Calibri"/>
            </a:endParaRPr>
          </a:p>
        </p:txBody>
      </p:sp>
      <p:sp>
        <p:nvSpPr>
          <p:cNvPr id="192"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pPr indent="0">
              <a:lnSpc>
                <a:spcPct val="90000"/>
              </a:lnSpc>
              <a:spcBef>
                <a:spcPts val="1417"/>
              </a:spcBef>
              <a:buNone/>
            </a:pPr>
            <a:endParaRPr b="0" lang="it-IT" sz="2800" spc="-1" strike="noStrike">
              <a:solidFill>
                <a:srgbClr val="000000"/>
              </a:solidFill>
              <a:latin typeface="Calibri"/>
            </a:endParaRPr>
          </a:p>
        </p:txBody>
      </p:sp>
      <p:sp>
        <p:nvSpPr>
          <p:cNvPr id="193"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pPr indent="0">
              <a:lnSpc>
                <a:spcPct val="90000"/>
              </a:lnSpc>
              <a:spcBef>
                <a:spcPts val="1417"/>
              </a:spcBef>
              <a:buNone/>
            </a:pPr>
            <a:endParaRPr b="0" lang="it-IT" sz="2800" spc="-1" strike="noStrike">
              <a:solidFill>
                <a:srgbClr val="000000"/>
              </a:solidFill>
              <a:latin typeface="Calibri"/>
            </a:endParaRPr>
          </a:p>
        </p:txBody>
      </p:sp>
      <p:sp>
        <p:nvSpPr>
          <p:cNvPr id="194"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pPr indent="0">
              <a:lnSpc>
                <a:spcPct val="90000"/>
              </a:lnSpc>
              <a:spcBef>
                <a:spcPts val="1417"/>
              </a:spcBef>
              <a:buNone/>
            </a:pPr>
            <a:endParaRPr b="0" lang="it-IT" sz="2800" spc="-1" strike="noStrike">
              <a:solidFill>
                <a:srgbClr val="000000"/>
              </a:solidFill>
              <a:latin typeface="Calibri"/>
            </a:endParaRPr>
          </a:p>
        </p:txBody>
      </p:sp>
      <p:sp>
        <p:nvSpPr>
          <p:cNvPr id="195"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pPr indent="0">
              <a:lnSpc>
                <a:spcPct val="90000"/>
              </a:lnSpc>
              <a:spcBef>
                <a:spcPts val="1417"/>
              </a:spcBef>
              <a:buNone/>
            </a:pPr>
            <a:endParaRPr b="0" lang="it-IT" sz="2800" spc="-1" strike="noStrike">
              <a:solidFill>
                <a:srgbClr val="000000"/>
              </a:solidFill>
              <a:latin typeface="Calibri"/>
            </a:endParaRPr>
          </a:p>
        </p:txBody>
      </p:sp>
      <p:sp>
        <p:nvSpPr>
          <p:cNvPr id="196"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pPr indent="0">
              <a:lnSpc>
                <a:spcPct val="90000"/>
              </a:lnSpc>
              <a:spcBef>
                <a:spcPts val="1417"/>
              </a:spcBef>
              <a:buNone/>
            </a:pPr>
            <a:endParaRPr b="0" lang="it-IT" sz="2800" spc="-1" strike="noStrike">
              <a:solidFill>
                <a:srgbClr val="000000"/>
              </a:solidFill>
              <a:latin typeface="Calibri"/>
            </a:endParaRPr>
          </a:p>
        </p:txBody>
      </p:sp>
      <p:sp>
        <p:nvSpPr>
          <p:cNvPr id="197"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pPr indent="0">
              <a:lnSpc>
                <a:spcPct val="90000"/>
              </a:lnSpc>
              <a:spcBef>
                <a:spcPts val="1417"/>
              </a:spcBef>
              <a:buNone/>
            </a:pPr>
            <a:endParaRPr b="0" lang="it-IT" sz="2800" spc="-1" strike="noStrike">
              <a:solidFill>
                <a:srgbClr val="000000"/>
              </a:solidFill>
              <a:latin typeface="Calibri"/>
            </a:endParaRPr>
          </a:p>
        </p:txBody>
      </p:sp>
    </p:spTree>
  </p:cSld>
</p:sldLayout>
</file>

<file path=ppt/slideLayouts/slideLayout6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6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20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buNone/>
            </a:pPr>
            <a:endParaRPr b="0" lang="it-IT" sz="1800" spc="-1" strike="noStrike">
              <a:solidFill>
                <a:srgbClr val="000000"/>
              </a:solidFill>
              <a:latin typeface="Calibri"/>
            </a:endParaRPr>
          </a:p>
        </p:txBody>
      </p:sp>
      <p:sp>
        <p:nvSpPr>
          <p:cNvPr id="204"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indent="0" algn="ctr">
              <a:buNone/>
            </a:pPr>
            <a:endParaRPr b="0" lang="it-IT" sz="3200" spc="-1" strike="noStrike">
              <a:solidFill>
                <a:srgbClr val="000000"/>
              </a:solidFill>
              <a:latin typeface="Arial"/>
            </a:endParaRPr>
          </a:p>
        </p:txBody>
      </p:sp>
    </p:spTree>
  </p:cSld>
</p:sldLayout>
</file>

<file path=ppt/slideLayouts/slideLayout6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20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buNone/>
            </a:pPr>
            <a:endParaRPr b="0" lang="it-IT" sz="1800" spc="-1" strike="noStrike">
              <a:solidFill>
                <a:srgbClr val="000000"/>
              </a:solidFill>
              <a:latin typeface="Calibri"/>
            </a:endParaRPr>
          </a:p>
        </p:txBody>
      </p:sp>
      <p:sp>
        <p:nvSpPr>
          <p:cNvPr id="206"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pPr indent="0">
              <a:lnSpc>
                <a:spcPct val="90000"/>
              </a:lnSpc>
              <a:spcBef>
                <a:spcPts val="1417"/>
              </a:spcBef>
              <a:buNone/>
            </a:pPr>
            <a:endParaRPr b="0" lang="it-IT" sz="2800" spc="-1" strike="noStrike">
              <a:solidFill>
                <a:srgbClr val="000000"/>
              </a:solidFill>
              <a:latin typeface="Calibri"/>
            </a:endParaRPr>
          </a:p>
        </p:txBody>
      </p:sp>
    </p:spTree>
  </p:cSld>
</p:sldLayout>
</file>

<file path=ppt/slideLayouts/slideLayout6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20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buNone/>
            </a:pPr>
            <a:endParaRPr b="0" lang="it-IT" sz="1800" spc="-1" strike="noStrike">
              <a:solidFill>
                <a:srgbClr val="000000"/>
              </a:solidFill>
              <a:latin typeface="Calibri"/>
            </a:endParaRPr>
          </a:p>
        </p:txBody>
      </p:sp>
      <p:sp>
        <p:nvSpPr>
          <p:cNvPr id="208"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pPr indent="0">
              <a:lnSpc>
                <a:spcPct val="90000"/>
              </a:lnSpc>
              <a:spcBef>
                <a:spcPts val="1417"/>
              </a:spcBef>
              <a:buNone/>
            </a:pPr>
            <a:endParaRPr b="0" lang="it-IT" sz="2800" spc="-1" strike="noStrike">
              <a:solidFill>
                <a:srgbClr val="000000"/>
              </a:solidFill>
              <a:latin typeface="Calibri"/>
            </a:endParaRPr>
          </a:p>
        </p:txBody>
      </p:sp>
      <p:sp>
        <p:nvSpPr>
          <p:cNvPr id="209"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pPr indent="0">
              <a:lnSpc>
                <a:spcPct val="90000"/>
              </a:lnSpc>
              <a:spcBef>
                <a:spcPts val="1417"/>
              </a:spcBef>
              <a:buNone/>
            </a:pPr>
            <a:endParaRPr b="0" lang="it-IT" sz="2800" spc="-1" strike="noStrike">
              <a:solidFill>
                <a:srgbClr val="000000"/>
              </a:solidFill>
              <a:latin typeface="Calibri"/>
            </a:endParaRPr>
          </a:p>
        </p:txBody>
      </p:sp>
    </p:spTree>
  </p:cSld>
</p:sldLayout>
</file>

<file path=ppt/slideLayouts/slideLayout6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21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buNone/>
            </a:pPr>
            <a:endParaRPr b="0" lang="it-IT" sz="1800" spc="-1" strike="noStrike">
              <a:solidFill>
                <a:srgbClr val="000000"/>
              </a:solidFill>
              <a:latin typeface="Calibri"/>
            </a:endParaRPr>
          </a:p>
        </p:txBody>
      </p:sp>
    </p:spTree>
  </p:cSld>
</p:sldLayout>
</file>

<file path=ppt/slideLayouts/slideLayout6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211"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endParaRPr b="0" lang="it-IT" sz="3200" spc="-1" strike="noStrike">
              <a:solidFill>
                <a:srgbClr val="000000"/>
              </a:solidFill>
              <a:latin typeface="Arial"/>
            </a:endParaRPr>
          </a:p>
        </p:txBody>
      </p:sp>
    </p:spTree>
  </p:cSld>
</p:sldLayout>
</file>

<file path=ppt/slideLayouts/slideLayout6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21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buNone/>
            </a:pPr>
            <a:endParaRPr b="0" lang="it-IT" sz="1800" spc="-1" strike="noStrike">
              <a:solidFill>
                <a:srgbClr val="000000"/>
              </a:solidFill>
              <a:latin typeface="Calibri"/>
            </a:endParaRPr>
          </a:p>
        </p:txBody>
      </p:sp>
      <p:sp>
        <p:nvSpPr>
          <p:cNvPr id="213"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lnSpc>
                <a:spcPct val="90000"/>
              </a:lnSpc>
              <a:spcBef>
                <a:spcPts val="1417"/>
              </a:spcBef>
              <a:buNone/>
            </a:pPr>
            <a:endParaRPr b="0" lang="it-IT" sz="2800" spc="-1" strike="noStrike">
              <a:solidFill>
                <a:srgbClr val="000000"/>
              </a:solidFill>
              <a:latin typeface="Calibri"/>
            </a:endParaRPr>
          </a:p>
        </p:txBody>
      </p:sp>
      <p:sp>
        <p:nvSpPr>
          <p:cNvPr id="214"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pPr indent="0">
              <a:lnSpc>
                <a:spcPct val="90000"/>
              </a:lnSpc>
              <a:spcBef>
                <a:spcPts val="1417"/>
              </a:spcBef>
              <a:buNone/>
            </a:pPr>
            <a:endParaRPr b="0" lang="it-IT" sz="2800" spc="-1" strike="noStrike">
              <a:solidFill>
                <a:srgbClr val="000000"/>
              </a:solidFill>
              <a:latin typeface="Calibri"/>
            </a:endParaRPr>
          </a:p>
        </p:txBody>
      </p:sp>
      <p:sp>
        <p:nvSpPr>
          <p:cNvPr id="215"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pPr indent="0">
              <a:lnSpc>
                <a:spcPct val="90000"/>
              </a:lnSpc>
              <a:spcBef>
                <a:spcPts val="1417"/>
              </a:spcBef>
              <a:buNone/>
            </a:pPr>
            <a:endParaRPr b="0" lang="it-IT" sz="2800" spc="-1" strike="noStrike">
              <a:solidFill>
                <a:srgbClr val="000000"/>
              </a:solidFill>
              <a:latin typeface="Calibri"/>
            </a:endParaRPr>
          </a:p>
        </p:txBody>
      </p:sp>
    </p:spTree>
  </p:cSld>
</p:sldLayout>
</file>

<file path=ppt/slideLayouts/slideLayout6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21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buNone/>
            </a:pPr>
            <a:endParaRPr b="0" lang="it-IT" sz="1800" spc="-1" strike="noStrike">
              <a:solidFill>
                <a:srgbClr val="000000"/>
              </a:solidFill>
              <a:latin typeface="Calibri"/>
            </a:endParaRPr>
          </a:p>
        </p:txBody>
      </p:sp>
      <p:sp>
        <p:nvSpPr>
          <p:cNvPr id="217"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pPr indent="0">
              <a:lnSpc>
                <a:spcPct val="90000"/>
              </a:lnSpc>
              <a:spcBef>
                <a:spcPts val="1417"/>
              </a:spcBef>
              <a:buNone/>
            </a:pPr>
            <a:endParaRPr b="0" lang="it-IT" sz="2800" spc="-1" strike="noStrike">
              <a:solidFill>
                <a:srgbClr val="000000"/>
              </a:solidFill>
              <a:latin typeface="Calibri"/>
            </a:endParaRPr>
          </a:p>
        </p:txBody>
      </p:sp>
      <p:sp>
        <p:nvSpPr>
          <p:cNvPr id="218"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lnSpc>
                <a:spcPct val="90000"/>
              </a:lnSpc>
              <a:spcBef>
                <a:spcPts val="1417"/>
              </a:spcBef>
              <a:buNone/>
            </a:pPr>
            <a:endParaRPr b="0" lang="it-IT" sz="2800" spc="-1" strike="noStrike">
              <a:solidFill>
                <a:srgbClr val="000000"/>
              </a:solidFill>
              <a:latin typeface="Calibri"/>
            </a:endParaRPr>
          </a:p>
        </p:txBody>
      </p:sp>
      <p:sp>
        <p:nvSpPr>
          <p:cNvPr id="219"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pPr indent="0">
              <a:lnSpc>
                <a:spcPct val="90000"/>
              </a:lnSpc>
              <a:spcBef>
                <a:spcPts val="1417"/>
              </a:spcBef>
              <a:buNone/>
            </a:pPr>
            <a:endParaRPr b="0" lang="it-IT" sz="2800" spc="-1" strike="noStrike">
              <a:solidFill>
                <a:srgbClr val="000000"/>
              </a:solidFill>
              <a:latin typeface="Calibri"/>
            </a:endParaRPr>
          </a:p>
        </p:txBody>
      </p:sp>
    </p:spTree>
  </p:cSld>
</p:sldLayout>
</file>

<file path=ppt/slideLayouts/slideLayout6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2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buNone/>
            </a:pPr>
            <a:endParaRPr b="0" lang="it-IT" sz="1800" spc="-1" strike="noStrike">
              <a:solidFill>
                <a:srgbClr val="000000"/>
              </a:solidFill>
              <a:latin typeface="Calibri"/>
            </a:endParaRPr>
          </a:p>
        </p:txBody>
      </p:sp>
      <p:sp>
        <p:nvSpPr>
          <p:cNvPr id="221"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lnSpc>
                <a:spcPct val="90000"/>
              </a:lnSpc>
              <a:spcBef>
                <a:spcPts val="1417"/>
              </a:spcBef>
              <a:buNone/>
            </a:pPr>
            <a:endParaRPr b="0" lang="it-IT" sz="2800" spc="-1" strike="noStrike">
              <a:solidFill>
                <a:srgbClr val="000000"/>
              </a:solidFill>
              <a:latin typeface="Calibri"/>
            </a:endParaRPr>
          </a:p>
        </p:txBody>
      </p:sp>
      <p:sp>
        <p:nvSpPr>
          <p:cNvPr id="222"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lnSpc>
                <a:spcPct val="90000"/>
              </a:lnSpc>
              <a:spcBef>
                <a:spcPts val="1417"/>
              </a:spcBef>
              <a:buNone/>
            </a:pPr>
            <a:endParaRPr b="0" lang="it-IT" sz="2800" spc="-1" strike="noStrike">
              <a:solidFill>
                <a:srgbClr val="000000"/>
              </a:solidFill>
              <a:latin typeface="Calibri"/>
            </a:endParaRPr>
          </a:p>
        </p:txBody>
      </p:sp>
      <p:sp>
        <p:nvSpPr>
          <p:cNvPr id="223"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pPr indent="0">
              <a:lnSpc>
                <a:spcPct val="90000"/>
              </a:lnSpc>
              <a:spcBef>
                <a:spcPts val="1417"/>
              </a:spcBef>
              <a:buNone/>
            </a:pPr>
            <a:endParaRPr b="0" lang="it-IT" sz="2800" spc="-1" strike="noStrike">
              <a:solidFill>
                <a:srgbClr val="000000"/>
              </a:solidFill>
              <a:latin typeface="Calibri"/>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buNone/>
            </a:pPr>
            <a:endParaRPr b="0" lang="it-IT" sz="1800" spc="-1" strike="noStrike">
              <a:solidFill>
                <a:srgbClr val="000000"/>
              </a:solidFill>
              <a:latin typeface="Calibri"/>
            </a:endParaRPr>
          </a:p>
        </p:txBody>
      </p:sp>
      <p:sp>
        <p:nvSpPr>
          <p:cNvPr id="12"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lnSpc>
                <a:spcPct val="90000"/>
              </a:lnSpc>
              <a:spcBef>
                <a:spcPts val="1417"/>
              </a:spcBef>
              <a:buNone/>
            </a:pPr>
            <a:endParaRPr b="0" lang="it-IT" sz="2800" spc="-1" strike="noStrike">
              <a:solidFill>
                <a:srgbClr val="000000"/>
              </a:solidFill>
              <a:latin typeface="Calibri"/>
            </a:endParaRPr>
          </a:p>
        </p:txBody>
      </p:sp>
      <p:sp>
        <p:nvSpPr>
          <p:cNvPr id="13"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pPr indent="0">
              <a:lnSpc>
                <a:spcPct val="90000"/>
              </a:lnSpc>
              <a:spcBef>
                <a:spcPts val="1417"/>
              </a:spcBef>
              <a:buNone/>
            </a:pPr>
            <a:endParaRPr b="0" lang="it-IT" sz="2800" spc="-1" strike="noStrike">
              <a:solidFill>
                <a:srgbClr val="000000"/>
              </a:solidFill>
              <a:latin typeface="Calibri"/>
            </a:endParaRPr>
          </a:p>
        </p:txBody>
      </p:sp>
      <p:sp>
        <p:nvSpPr>
          <p:cNvPr id="14"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pPr indent="0">
              <a:lnSpc>
                <a:spcPct val="90000"/>
              </a:lnSpc>
              <a:spcBef>
                <a:spcPts val="1417"/>
              </a:spcBef>
              <a:buNone/>
            </a:pPr>
            <a:endParaRPr b="0" lang="it-IT" sz="2800" spc="-1" strike="noStrike">
              <a:solidFill>
                <a:srgbClr val="000000"/>
              </a:solidFill>
              <a:latin typeface="Calibri"/>
            </a:endParaRPr>
          </a:p>
        </p:txBody>
      </p:sp>
    </p:spTree>
  </p:cSld>
</p:sldLayout>
</file>

<file path=ppt/slideLayouts/slideLayout7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2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buNone/>
            </a:pPr>
            <a:endParaRPr b="0" lang="it-IT" sz="1800" spc="-1" strike="noStrike">
              <a:solidFill>
                <a:srgbClr val="000000"/>
              </a:solidFill>
              <a:latin typeface="Calibri"/>
            </a:endParaRPr>
          </a:p>
        </p:txBody>
      </p:sp>
      <p:sp>
        <p:nvSpPr>
          <p:cNvPr id="225"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pPr indent="0">
              <a:lnSpc>
                <a:spcPct val="90000"/>
              </a:lnSpc>
              <a:spcBef>
                <a:spcPts val="1417"/>
              </a:spcBef>
              <a:buNone/>
            </a:pPr>
            <a:endParaRPr b="0" lang="it-IT" sz="2800" spc="-1" strike="noStrike">
              <a:solidFill>
                <a:srgbClr val="000000"/>
              </a:solidFill>
              <a:latin typeface="Calibri"/>
            </a:endParaRPr>
          </a:p>
        </p:txBody>
      </p:sp>
      <p:sp>
        <p:nvSpPr>
          <p:cNvPr id="226"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pPr indent="0">
              <a:lnSpc>
                <a:spcPct val="90000"/>
              </a:lnSpc>
              <a:spcBef>
                <a:spcPts val="1417"/>
              </a:spcBef>
              <a:buNone/>
            </a:pPr>
            <a:endParaRPr b="0" lang="it-IT" sz="2800" spc="-1" strike="noStrike">
              <a:solidFill>
                <a:srgbClr val="000000"/>
              </a:solidFill>
              <a:latin typeface="Calibri"/>
            </a:endParaRPr>
          </a:p>
        </p:txBody>
      </p:sp>
    </p:spTree>
  </p:cSld>
</p:sldLayout>
</file>

<file path=ppt/slideLayouts/slideLayout7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2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buNone/>
            </a:pPr>
            <a:endParaRPr b="0" lang="it-IT" sz="1800" spc="-1" strike="noStrike">
              <a:solidFill>
                <a:srgbClr val="000000"/>
              </a:solidFill>
              <a:latin typeface="Calibri"/>
            </a:endParaRPr>
          </a:p>
        </p:txBody>
      </p:sp>
      <p:sp>
        <p:nvSpPr>
          <p:cNvPr id="228"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lnSpc>
                <a:spcPct val="90000"/>
              </a:lnSpc>
              <a:spcBef>
                <a:spcPts val="1417"/>
              </a:spcBef>
              <a:buNone/>
            </a:pPr>
            <a:endParaRPr b="0" lang="it-IT" sz="2800" spc="-1" strike="noStrike">
              <a:solidFill>
                <a:srgbClr val="000000"/>
              </a:solidFill>
              <a:latin typeface="Calibri"/>
            </a:endParaRPr>
          </a:p>
        </p:txBody>
      </p:sp>
      <p:sp>
        <p:nvSpPr>
          <p:cNvPr id="229"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lnSpc>
                <a:spcPct val="90000"/>
              </a:lnSpc>
              <a:spcBef>
                <a:spcPts val="1417"/>
              </a:spcBef>
              <a:buNone/>
            </a:pPr>
            <a:endParaRPr b="0" lang="it-IT" sz="2800" spc="-1" strike="noStrike">
              <a:solidFill>
                <a:srgbClr val="000000"/>
              </a:solidFill>
              <a:latin typeface="Calibri"/>
            </a:endParaRPr>
          </a:p>
        </p:txBody>
      </p:sp>
      <p:sp>
        <p:nvSpPr>
          <p:cNvPr id="230"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pPr indent="0">
              <a:lnSpc>
                <a:spcPct val="90000"/>
              </a:lnSpc>
              <a:spcBef>
                <a:spcPts val="1417"/>
              </a:spcBef>
              <a:buNone/>
            </a:pPr>
            <a:endParaRPr b="0" lang="it-IT" sz="2800" spc="-1" strike="noStrike">
              <a:solidFill>
                <a:srgbClr val="000000"/>
              </a:solidFill>
              <a:latin typeface="Calibri"/>
            </a:endParaRPr>
          </a:p>
        </p:txBody>
      </p:sp>
      <p:sp>
        <p:nvSpPr>
          <p:cNvPr id="231"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pPr indent="0">
              <a:lnSpc>
                <a:spcPct val="90000"/>
              </a:lnSpc>
              <a:spcBef>
                <a:spcPts val="1417"/>
              </a:spcBef>
              <a:buNone/>
            </a:pPr>
            <a:endParaRPr b="0" lang="it-IT" sz="2800" spc="-1" strike="noStrike">
              <a:solidFill>
                <a:srgbClr val="000000"/>
              </a:solidFill>
              <a:latin typeface="Calibri"/>
            </a:endParaRPr>
          </a:p>
        </p:txBody>
      </p:sp>
    </p:spTree>
  </p:cSld>
</p:sldLayout>
</file>

<file path=ppt/slideLayouts/slideLayout7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23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buNone/>
            </a:pPr>
            <a:endParaRPr b="0" lang="it-IT" sz="1800" spc="-1" strike="noStrike">
              <a:solidFill>
                <a:srgbClr val="000000"/>
              </a:solidFill>
              <a:latin typeface="Calibri"/>
            </a:endParaRPr>
          </a:p>
        </p:txBody>
      </p:sp>
      <p:sp>
        <p:nvSpPr>
          <p:cNvPr id="233"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pPr indent="0">
              <a:lnSpc>
                <a:spcPct val="90000"/>
              </a:lnSpc>
              <a:spcBef>
                <a:spcPts val="1417"/>
              </a:spcBef>
              <a:buNone/>
            </a:pPr>
            <a:endParaRPr b="0" lang="it-IT" sz="2800" spc="-1" strike="noStrike">
              <a:solidFill>
                <a:srgbClr val="000000"/>
              </a:solidFill>
              <a:latin typeface="Calibri"/>
            </a:endParaRPr>
          </a:p>
        </p:txBody>
      </p:sp>
      <p:sp>
        <p:nvSpPr>
          <p:cNvPr id="234"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pPr indent="0">
              <a:lnSpc>
                <a:spcPct val="90000"/>
              </a:lnSpc>
              <a:spcBef>
                <a:spcPts val="1417"/>
              </a:spcBef>
              <a:buNone/>
            </a:pPr>
            <a:endParaRPr b="0" lang="it-IT" sz="2800" spc="-1" strike="noStrike">
              <a:solidFill>
                <a:srgbClr val="000000"/>
              </a:solidFill>
              <a:latin typeface="Calibri"/>
            </a:endParaRPr>
          </a:p>
        </p:txBody>
      </p:sp>
      <p:sp>
        <p:nvSpPr>
          <p:cNvPr id="235"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pPr indent="0">
              <a:lnSpc>
                <a:spcPct val="90000"/>
              </a:lnSpc>
              <a:spcBef>
                <a:spcPts val="1417"/>
              </a:spcBef>
              <a:buNone/>
            </a:pPr>
            <a:endParaRPr b="0" lang="it-IT" sz="2800" spc="-1" strike="noStrike">
              <a:solidFill>
                <a:srgbClr val="000000"/>
              </a:solidFill>
              <a:latin typeface="Calibri"/>
            </a:endParaRPr>
          </a:p>
        </p:txBody>
      </p:sp>
      <p:sp>
        <p:nvSpPr>
          <p:cNvPr id="236"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pPr indent="0">
              <a:lnSpc>
                <a:spcPct val="90000"/>
              </a:lnSpc>
              <a:spcBef>
                <a:spcPts val="1417"/>
              </a:spcBef>
              <a:buNone/>
            </a:pPr>
            <a:endParaRPr b="0" lang="it-IT" sz="2800" spc="-1" strike="noStrike">
              <a:solidFill>
                <a:srgbClr val="000000"/>
              </a:solidFill>
              <a:latin typeface="Calibri"/>
            </a:endParaRPr>
          </a:p>
        </p:txBody>
      </p:sp>
      <p:sp>
        <p:nvSpPr>
          <p:cNvPr id="237"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pPr indent="0">
              <a:lnSpc>
                <a:spcPct val="90000"/>
              </a:lnSpc>
              <a:spcBef>
                <a:spcPts val="1417"/>
              </a:spcBef>
              <a:buNone/>
            </a:pPr>
            <a:endParaRPr b="0" lang="it-IT" sz="2800" spc="-1" strike="noStrike">
              <a:solidFill>
                <a:srgbClr val="000000"/>
              </a:solidFill>
              <a:latin typeface="Calibri"/>
            </a:endParaRPr>
          </a:p>
        </p:txBody>
      </p:sp>
      <p:sp>
        <p:nvSpPr>
          <p:cNvPr id="238"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pPr indent="0">
              <a:lnSpc>
                <a:spcPct val="90000"/>
              </a:lnSpc>
              <a:spcBef>
                <a:spcPts val="1417"/>
              </a:spcBef>
              <a:buNone/>
            </a:pPr>
            <a:endParaRPr b="0" lang="it-IT" sz="2800" spc="-1" strike="noStrike">
              <a:solidFill>
                <a:srgbClr val="000000"/>
              </a:solidFill>
              <a:latin typeface="Calibri"/>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buNone/>
            </a:pPr>
            <a:endParaRPr b="0" lang="it-IT" sz="1800" spc="-1" strike="noStrike">
              <a:solidFill>
                <a:srgbClr val="000000"/>
              </a:solidFill>
              <a:latin typeface="Calibri"/>
            </a:endParaRPr>
          </a:p>
        </p:txBody>
      </p:sp>
      <p:sp>
        <p:nvSpPr>
          <p:cNvPr id="16"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pPr indent="0">
              <a:lnSpc>
                <a:spcPct val="90000"/>
              </a:lnSpc>
              <a:spcBef>
                <a:spcPts val="1417"/>
              </a:spcBef>
              <a:buNone/>
            </a:pPr>
            <a:endParaRPr b="0" lang="it-IT" sz="2800" spc="-1" strike="noStrike">
              <a:solidFill>
                <a:srgbClr val="000000"/>
              </a:solidFill>
              <a:latin typeface="Calibri"/>
            </a:endParaRPr>
          </a:p>
        </p:txBody>
      </p:sp>
      <p:sp>
        <p:nvSpPr>
          <p:cNvPr id="17"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lnSpc>
                <a:spcPct val="90000"/>
              </a:lnSpc>
              <a:spcBef>
                <a:spcPts val="1417"/>
              </a:spcBef>
              <a:buNone/>
            </a:pPr>
            <a:endParaRPr b="0" lang="it-IT" sz="2800" spc="-1" strike="noStrike">
              <a:solidFill>
                <a:srgbClr val="000000"/>
              </a:solidFill>
              <a:latin typeface="Calibri"/>
            </a:endParaRPr>
          </a:p>
        </p:txBody>
      </p:sp>
      <p:sp>
        <p:nvSpPr>
          <p:cNvPr id="18"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pPr indent="0">
              <a:lnSpc>
                <a:spcPct val="90000"/>
              </a:lnSpc>
              <a:spcBef>
                <a:spcPts val="1417"/>
              </a:spcBef>
              <a:buNone/>
            </a:pPr>
            <a:endParaRPr b="0" lang="it-IT" sz="2800" spc="-1" strike="noStrike">
              <a:solidFill>
                <a:srgbClr val="000000"/>
              </a:solidFill>
              <a:latin typeface="Calibri"/>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buNone/>
            </a:pPr>
            <a:endParaRPr b="0" lang="it-IT" sz="1800" spc="-1" strike="noStrike">
              <a:solidFill>
                <a:srgbClr val="000000"/>
              </a:solidFill>
              <a:latin typeface="Calibri"/>
            </a:endParaRPr>
          </a:p>
        </p:txBody>
      </p:sp>
      <p:sp>
        <p:nvSpPr>
          <p:cNvPr id="20"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lnSpc>
                <a:spcPct val="90000"/>
              </a:lnSpc>
              <a:spcBef>
                <a:spcPts val="1417"/>
              </a:spcBef>
              <a:buNone/>
            </a:pPr>
            <a:endParaRPr b="0" lang="it-IT" sz="2800" spc="-1" strike="noStrike">
              <a:solidFill>
                <a:srgbClr val="000000"/>
              </a:solidFill>
              <a:latin typeface="Calibri"/>
            </a:endParaRPr>
          </a:p>
        </p:txBody>
      </p:sp>
      <p:sp>
        <p:nvSpPr>
          <p:cNvPr id="21"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lnSpc>
                <a:spcPct val="90000"/>
              </a:lnSpc>
              <a:spcBef>
                <a:spcPts val="1417"/>
              </a:spcBef>
              <a:buNone/>
            </a:pPr>
            <a:endParaRPr b="0" lang="it-IT" sz="2800" spc="-1" strike="noStrike">
              <a:solidFill>
                <a:srgbClr val="000000"/>
              </a:solidFill>
              <a:latin typeface="Calibri"/>
            </a:endParaRPr>
          </a:p>
        </p:txBody>
      </p:sp>
      <p:sp>
        <p:nvSpPr>
          <p:cNvPr id="22"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pPr indent="0">
              <a:lnSpc>
                <a:spcPct val="90000"/>
              </a:lnSpc>
              <a:spcBef>
                <a:spcPts val="1417"/>
              </a:spcBef>
              <a:buNone/>
            </a:pPr>
            <a:endParaRPr b="0" lang="it-IT" sz="2800" spc="-1" strike="noStrike">
              <a:solidFill>
                <a:srgbClr val="000000"/>
              </a:solidFill>
              <a:latin typeface="Calibri"/>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 Id="rId11" Type="http://schemas.openxmlformats.org/officeDocument/2006/relationships/slideLayout" Target="../slideLayouts/slideLayout22.xml"/><Relationship Id="rId12" Type="http://schemas.openxmlformats.org/officeDocument/2006/relationships/slideLayout" Target="../slideLayouts/slideLayout23.xml"/><Relationship Id="rId13"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slideLayout" Target="../slideLayouts/slideLayout25.xml"/><Relationship Id="rId3" Type="http://schemas.openxmlformats.org/officeDocument/2006/relationships/slideLayout" Target="../slideLayouts/slideLayout26.xml"/><Relationship Id="rId4" Type="http://schemas.openxmlformats.org/officeDocument/2006/relationships/slideLayout" Target="../slideLayouts/slideLayout27.xml"/><Relationship Id="rId5" Type="http://schemas.openxmlformats.org/officeDocument/2006/relationships/slideLayout" Target="../slideLayouts/slideLayout28.xml"/><Relationship Id="rId6" Type="http://schemas.openxmlformats.org/officeDocument/2006/relationships/slideLayout" Target="../slideLayouts/slideLayout29.xml"/><Relationship Id="rId7" Type="http://schemas.openxmlformats.org/officeDocument/2006/relationships/slideLayout" Target="../slideLayouts/slideLayout30.xml"/><Relationship Id="rId8" Type="http://schemas.openxmlformats.org/officeDocument/2006/relationships/slideLayout" Target="../slideLayouts/slideLayout31.xml"/><Relationship Id="rId9" Type="http://schemas.openxmlformats.org/officeDocument/2006/relationships/slideLayout" Target="../slideLayouts/slideLayout32.xml"/><Relationship Id="rId10" Type="http://schemas.openxmlformats.org/officeDocument/2006/relationships/slideLayout" Target="../slideLayouts/slideLayout33.xml"/><Relationship Id="rId11" Type="http://schemas.openxmlformats.org/officeDocument/2006/relationships/slideLayout" Target="../slideLayouts/slideLayout34.xml"/><Relationship Id="rId12" Type="http://schemas.openxmlformats.org/officeDocument/2006/relationships/slideLayout" Target="../slideLayouts/slideLayout35.xml"/><Relationship Id="rId13" Type="http://schemas.openxmlformats.org/officeDocument/2006/relationships/slideLayout" Target="../slideLayouts/slideLayout36.xml"/>
</Relationships>
</file>

<file path=ppt/slideMasters/_rels/slideMaster4.xml.rels><?xml version="1.0" encoding="UTF-8"?>
<Relationships xmlns="http://schemas.openxmlformats.org/package/2006/relationships"><Relationship Id="rId1" Type="http://schemas.openxmlformats.org/officeDocument/2006/relationships/theme" Target="../theme/theme4.xml"/><Relationship Id="rId2" Type="http://schemas.openxmlformats.org/officeDocument/2006/relationships/slideLayout" Target="../slideLayouts/slideLayout37.xml"/><Relationship Id="rId3" Type="http://schemas.openxmlformats.org/officeDocument/2006/relationships/slideLayout" Target="../slideLayouts/slideLayout38.xml"/><Relationship Id="rId4" Type="http://schemas.openxmlformats.org/officeDocument/2006/relationships/slideLayout" Target="../slideLayouts/slideLayout39.xml"/><Relationship Id="rId5" Type="http://schemas.openxmlformats.org/officeDocument/2006/relationships/slideLayout" Target="../slideLayouts/slideLayout40.xml"/><Relationship Id="rId6" Type="http://schemas.openxmlformats.org/officeDocument/2006/relationships/slideLayout" Target="../slideLayouts/slideLayout41.xml"/><Relationship Id="rId7" Type="http://schemas.openxmlformats.org/officeDocument/2006/relationships/slideLayout" Target="../slideLayouts/slideLayout42.xml"/><Relationship Id="rId8" Type="http://schemas.openxmlformats.org/officeDocument/2006/relationships/slideLayout" Target="../slideLayouts/slideLayout43.xml"/><Relationship Id="rId9" Type="http://schemas.openxmlformats.org/officeDocument/2006/relationships/slideLayout" Target="../slideLayouts/slideLayout44.xml"/><Relationship Id="rId10" Type="http://schemas.openxmlformats.org/officeDocument/2006/relationships/slideLayout" Target="../slideLayouts/slideLayout45.xml"/><Relationship Id="rId11" Type="http://schemas.openxmlformats.org/officeDocument/2006/relationships/slideLayout" Target="../slideLayouts/slideLayout46.xml"/><Relationship Id="rId12" Type="http://schemas.openxmlformats.org/officeDocument/2006/relationships/slideLayout" Target="../slideLayouts/slideLayout47.xml"/><Relationship Id="rId13" Type="http://schemas.openxmlformats.org/officeDocument/2006/relationships/slideLayout" Target="../slideLayouts/slideLayout48.xml"/>
</Relationships>
</file>

<file path=ppt/slideMasters/_rels/slideMaster5.xml.rels><?xml version="1.0" encoding="UTF-8"?>
<Relationships xmlns="http://schemas.openxmlformats.org/package/2006/relationships"><Relationship Id="rId1" Type="http://schemas.openxmlformats.org/officeDocument/2006/relationships/theme" Target="../theme/theme5.xml"/><Relationship Id="rId2" Type="http://schemas.openxmlformats.org/officeDocument/2006/relationships/slideLayout" Target="../slideLayouts/slideLayout49.xml"/><Relationship Id="rId3" Type="http://schemas.openxmlformats.org/officeDocument/2006/relationships/slideLayout" Target="../slideLayouts/slideLayout50.xml"/><Relationship Id="rId4" Type="http://schemas.openxmlformats.org/officeDocument/2006/relationships/slideLayout" Target="../slideLayouts/slideLayout51.xml"/><Relationship Id="rId5" Type="http://schemas.openxmlformats.org/officeDocument/2006/relationships/slideLayout" Target="../slideLayouts/slideLayout52.xml"/><Relationship Id="rId6" Type="http://schemas.openxmlformats.org/officeDocument/2006/relationships/slideLayout" Target="../slideLayouts/slideLayout53.xml"/><Relationship Id="rId7" Type="http://schemas.openxmlformats.org/officeDocument/2006/relationships/slideLayout" Target="../slideLayouts/slideLayout54.xml"/><Relationship Id="rId8" Type="http://schemas.openxmlformats.org/officeDocument/2006/relationships/slideLayout" Target="../slideLayouts/slideLayout55.xml"/><Relationship Id="rId9" Type="http://schemas.openxmlformats.org/officeDocument/2006/relationships/slideLayout" Target="../slideLayouts/slideLayout56.xml"/><Relationship Id="rId10" Type="http://schemas.openxmlformats.org/officeDocument/2006/relationships/slideLayout" Target="../slideLayouts/slideLayout57.xml"/><Relationship Id="rId11" Type="http://schemas.openxmlformats.org/officeDocument/2006/relationships/slideLayout" Target="../slideLayouts/slideLayout58.xml"/><Relationship Id="rId12" Type="http://schemas.openxmlformats.org/officeDocument/2006/relationships/slideLayout" Target="../slideLayouts/slideLayout59.xml"/><Relationship Id="rId13" Type="http://schemas.openxmlformats.org/officeDocument/2006/relationships/slideLayout" Target="../slideLayouts/slideLayout60.xml"/>
</Relationships>
</file>

<file path=ppt/slideMasters/_rels/slideMaster6.xml.rels><?xml version="1.0" encoding="UTF-8"?>
<Relationships xmlns="http://schemas.openxmlformats.org/package/2006/relationships"><Relationship Id="rId1" Type="http://schemas.openxmlformats.org/officeDocument/2006/relationships/theme" Target="../theme/theme6.xml"/><Relationship Id="rId2" Type="http://schemas.openxmlformats.org/officeDocument/2006/relationships/slideLayout" Target="../slideLayouts/slideLayout61.xml"/><Relationship Id="rId3" Type="http://schemas.openxmlformats.org/officeDocument/2006/relationships/slideLayout" Target="../slideLayouts/slideLayout62.xml"/><Relationship Id="rId4" Type="http://schemas.openxmlformats.org/officeDocument/2006/relationships/slideLayout" Target="../slideLayouts/slideLayout63.xml"/><Relationship Id="rId5" Type="http://schemas.openxmlformats.org/officeDocument/2006/relationships/slideLayout" Target="../slideLayouts/slideLayout64.xml"/><Relationship Id="rId6" Type="http://schemas.openxmlformats.org/officeDocument/2006/relationships/slideLayout" Target="../slideLayouts/slideLayout65.xml"/><Relationship Id="rId7" Type="http://schemas.openxmlformats.org/officeDocument/2006/relationships/slideLayout" Target="../slideLayouts/slideLayout66.xml"/><Relationship Id="rId8" Type="http://schemas.openxmlformats.org/officeDocument/2006/relationships/slideLayout" Target="../slideLayouts/slideLayout67.xml"/><Relationship Id="rId9" Type="http://schemas.openxmlformats.org/officeDocument/2006/relationships/slideLayout" Target="../slideLayouts/slideLayout68.xml"/><Relationship Id="rId10" Type="http://schemas.openxmlformats.org/officeDocument/2006/relationships/slideLayout" Target="../slideLayouts/slideLayout69.xml"/><Relationship Id="rId11" Type="http://schemas.openxmlformats.org/officeDocument/2006/relationships/slideLayout" Target="../slideLayouts/slideLayout70.xml"/><Relationship Id="rId12" Type="http://schemas.openxmlformats.org/officeDocument/2006/relationships/slideLayout" Target="../slideLayouts/slideLayout71.xml"/><Relationship Id="rId13" Type="http://schemas.openxmlformats.org/officeDocument/2006/relationships/slideLayout" Target="../slideLayouts/slideLayout72.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buNone/>
            </a:pPr>
            <a:r>
              <a:rPr b="0" lang="it-IT" sz="1800" spc="-1" strike="noStrike">
                <a:solidFill>
                  <a:srgbClr val="000000"/>
                </a:solidFill>
                <a:latin typeface="Calibri"/>
              </a:rPr>
              <a:t>Fai clic per modificare il formato del testo del titolo</a:t>
            </a:r>
            <a:endParaRPr b="0" lang="it-IT" sz="1800" spc="-1" strike="noStrike">
              <a:solidFill>
                <a:srgbClr val="000000"/>
              </a:solidFill>
              <a:latin typeface="Calibri"/>
            </a:endParaRPr>
          </a:p>
        </p:txBody>
      </p:sp>
      <p:sp>
        <p:nvSpPr>
          <p:cNvPr id="1"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lnSpc>
                <a:spcPct val="90000"/>
              </a:lnSpc>
              <a:spcBef>
                <a:spcPts val="1417"/>
              </a:spcBef>
              <a:buClr>
                <a:srgbClr val="000000"/>
              </a:buClr>
              <a:buSzPct val="45000"/>
              <a:buFont typeface="Wingdings" charset="2"/>
              <a:buChar char=""/>
            </a:pPr>
            <a:r>
              <a:rPr b="0" lang="it-IT" sz="2800" spc="-1" strike="noStrike">
                <a:solidFill>
                  <a:srgbClr val="000000"/>
                </a:solidFill>
                <a:latin typeface="Calibri"/>
              </a:rPr>
              <a:t>Fai clic per modificare il formato del testo della struttura</a:t>
            </a:r>
            <a:endParaRPr b="0" lang="it-IT" sz="2800" spc="-1" strike="noStrike">
              <a:solidFill>
                <a:srgbClr val="000000"/>
              </a:solidFill>
              <a:latin typeface="Calibri"/>
            </a:endParaRPr>
          </a:p>
          <a:p>
            <a:pPr lvl="1" marL="864000" indent="-324000">
              <a:lnSpc>
                <a:spcPct val="90000"/>
              </a:lnSpc>
              <a:spcBef>
                <a:spcPts val="1134"/>
              </a:spcBef>
              <a:buClr>
                <a:srgbClr val="000000"/>
              </a:buClr>
              <a:buSzPct val="75000"/>
              <a:buFont typeface="Symbol" charset="2"/>
              <a:buChar char=""/>
            </a:pPr>
            <a:r>
              <a:rPr b="0" lang="it-IT" sz="2000" spc="-1" strike="noStrike">
                <a:solidFill>
                  <a:srgbClr val="000000"/>
                </a:solidFill>
                <a:latin typeface="Calibri"/>
              </a:rPr>
              <a:t>Secondo livello struttura</a:t>
            </a:r>
            <a:endParaRPr b="0" lang="it-IT" sz="2000" spc="-1" strike="noStrike">
              <a:solidFill>
                <a:srgbClr val="000000"/>
              </a:solidFill>
              <a:latin typeface="Calibri"/>
            </a:endParaRPr>
          </a:p>
          <a:p>
            <a:pPr lvl="2" marL="1296000" indent="-288000">
              <a:lnSpc>
                <a:spcPct val="90000"/>
              </a:lnSpc>
              <a:spcBef>
                <a:spcPts val="850"/>
              </a:spcBef>
              <a:buClr>
                <a:srgbClr val="000000"/>
              </a:buClr>
              <a:buSzPct val="45000"/>
              <a:buFont typeface="Wingdings" charset="2"/>
              <a:buChar char=""/>
            </a:pPr>
            <a:r>
              <a:rPr b="0" lang="it-IT" sz="1800" spc="-1" strike="noStrike">
                <a:solidFill>
                  <a:srgbClr val="000000"/>
                </a:solidFill>
                <a:latin typeface="Calibri"/>
              </a:rPr>
              <a:t>Terzo livello struttura</a:t>
            </a:r>
            <a:endParaRPr b="0" lang="it-IT" sz="1800" spc="-1" strike="noStrike">
              <a:solidFill>
                <a:srgbClr val="000000"/>
              </a:solidFill>
              <a:latin typeface="Calibri"/>
            </a:endParaRPr>
          </a:p>
          <a:p>
            <a:pPr lvl="3" marL="1728000" indent="-216000">
              <a:lnSpc>
                <a:spcPct val="90000"/>
              </a:lnSpc>
              <a:spcBef>
                <a:spcPts val="567"/>
              </a:spcBef>
              <a:buClr>
                <a:srgbClr val="000000"/>
              </a:buClr>
              <a:buSzPct val="75000"/>
              <a:buFont typeface="Symbol" charset="2"/>
              <a:buChar char=""/>
            </a:pPr>
            <a:r>
              <a:rPr b="0" lang="it-IT" sz="1800" spc="-1" strike="noStrike">
                <a:solidFill>
                  <a:srgbClr val="000000"/>
                </a:solidFill>
                <a:latin typeface="Calibri"/>
              </a:rPr>
              <a:t>Quarto livello struttura</a:t>
            </a:r>
            <a:endParaRPr b="0" lang="it-IT" sz="1800" spc="-1" strike="noStrike">
              <a:solidFill>
                <a:srgbClr val="000000"/>
              </a:solidFill>
              <a:latin typeface="Calibri"/>
            </a:endParaRPr>
          </a:p>
          <a:p>
            <a:pPr lvl="4" marL="2160000" indent="-216000">
              <a:lnSpc>
                <a:spcPct val="90000"/>
              </a:lnSpc>
              <a:spcBef>
                <a:spcPts val="283"/>
              </a:spcBef>
              <a:buClr>
                <a:srgbClr val="000000"/>
              </a:buClr>
              <a:buSzPct val="45000"/>
              <a:buFont typeface="Wingdings" charset="2"/>
              <a:buChar char=""/>
            </a:pPr>
            <a:r>
              <a:rPr b="0" lang="it-IT" sz="2000" spc="-1" strike="noStrike">
                <a:solidFill>
                  <a:srgbClr val="000000"/>
                </a:solidFill>
                <a:latin typeface="Calibri"/>
              </a:rPr>
              <a:t>Quinto livello struttura</a:t>
            </a:r>
            <a:endParaRPr b="0" lang="it-IT" sz="2000" spc="-1" strike="noStrike">
              <a:solidFill>
                <a:srgbClr val="000000"/>
              </a:solidFill>
              <a:latin typeface="Calibri"/>
            </a:endParaRPr>
          </a:p>
          <a:p>
            <a:pPr lvl="5" marL="2592000" indent="-216000">
              <a:lnSpc>
                <a:spcPct val="90000"/>
              </a:lnSpc>
              <a:spcBef>
                <a:spcPts val="283"/>
              </a:spcBef>
              <a:buClr>
                <a:srgbClr val="000000"/>
              </a:buClr>
              <a:buSzPct val="45000"/>
              <a:buFont typeface="Wingdings" charset="2"/>
              <a:buChar char=""/>
            </a:pPr>
            <a:r>
              <a:rPr b="0" lang="it-IT" sz="2000" spc="-1" strike="noStrike">
                <a:solidFill>
                  <a:srgbClr val="000000"/>
                </a:solidFill>
                <a:latin typeface="Calibri"/>
              </a:rPr>
              <a:t>Sesto livello struttura</a:t>
            </a:r>
            <a:endParaRPr b="0" lang="it-IT" sz="2000" spc="-1" strike="noStrike">
              <a:solidFill>
                <a:srgbClr val="000000"/>
              </a:solidFill>
              <a:latin typeface="Calibri"/>
            </a:endParaRPr>
          </a:p>
          <a:p>
            <a:pPr lvl="6" marL="3024000" indent="-216000">
              <a:lnSpc>
                <a:spcPct val="90000"/>
              </a:lnSpc>
              <a:spcBef>
                <a:spcPts val="283"/>
              </a:spcBef>
              <a:buClr>
                <a:srgbClr val="000000"/>
              </a:buClr>
              <a:buSzPct val="45000"/>
              <a:buFont typeface="Wingdings" charset="2"/>
              <a:buChar char=""/>
            </a:pPr>
            <a:r>
              <a:rPr b="0" lang="it-IT" sz="2000" spc="-1" strike="noStrike">
                <a:solidFill>
                  <a:srgbClr val="000000"/>
                </a:solidFill>
                <a:latin typeface="Calibri"/>
              </a:rPr>
              <a:t>Settimo livello struttura</a:t>
            </a:r>
            <a:endParaRPr b="0" lang="it-IT" sz="2000" spc="-1" strike="noStrike">
              <a:solidFill>
                <a:srgbClr val="000000"/>
              </a:solidFill>
              <a:latin typeface="Calibri"/>
            </a:endParaRPr>
          </a:p>
        </p:txBody>
      </p:sp>
    </p:spTree>
  </p:cSld>
  <p:clrMap bg1="lt1" bg2="lt2" tx1="dk1"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38" name="Rettangolo 16"/>
          <p:cNvSpPr/>
          <p:nvPr/>
        </p:nvSpPr>
        <p:spPr>
          <a:xfrm>
            <a:off x="0" y="0"/>
            <a:ext cx="480240" cy="685764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endParaRPr b="0" lang="it-IT" sz="1800" spc="-1" strike="noStrike">
              <a:solidFill>
                <a:schemeClr val="lt1"/>
              </a:solidFill>
              <a:latin typeface="Calibri"/>
            </a:endParaRPr>
          </a:p>
        </p:txBody>
      </p:sp>
      <p:sp>
        <p:nvSpPr>
          <p:cNvPr id="39" name="Rettangolo 17"/>
          <p:cNvSpPr/>
          <p:nvPr/>
        </p:nvSpPr>
        <p:spPr>
          <a:xfrm>
            <a:off x="11829240" y="0"/>
            <a:ext cx="362160" cy="6857640"/>
          </a:xfrm>
          <a:prstGeom prst="rect">
            <a:avLst/>
          </a:prstGeom>
          <a:solidFill>
            <a:srgbClr val="dcd9b4"/>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r>
              <a:rPr b="0" lang="it-IT" sz="1800" spc="-1" strike="noStrike">
                <a:solidFill>
                  <a:schemeClr val="lt1"/>
                </a:solidFill>
                <a:latin typeface="Calibri"/>
              </a:rPr>
              <a:t> </a:t>
            </a:r>
            <a:endParaRPr b="0" lang="it-IT" sz="1800" spc="-1" strike="noStrike">
              <a:solidFill>
                <a:srgbClr val="000000"/>
              </a:solidFill>
              <a:latin typeface="Arial"/>
            </a:endParaRPr>
          </a:p>
        </p:txBody>
      </p:sp>
      <p:sp>
        <p:nvSpPr>
          <p:cNvPr id="4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buNone/>
            </a:pPr>
            <a:r>
              <a:rPr b="0" lang="it-IT" sz="1800" spc="-1" strike="noStrike">
                <a:solidFill>
                  <a:srgbClr val="000000"/>
                </a:solidFill>
                <a:latin typeface="Calibri"/>
              </a:rPr>
              <a:t>Fai clic per modificare il formato del testo del titolo</a:t>
            </a:r>
            <a:endParaRPr b="0" lang="it-IT" sz="1800" spc="-1" strike="noStrike">
              <a:solidFill>
                <a:srgbClr val="000000"/>
              </a:solidFill>
              <a:latin typeface="Calibri"/>
            </a:endParaRPr>
          </a:p>
        </p:txBody>
      </p:sp>
      <p:sp>
        <p:nvSpPr>
          <p:cNvPr id="41"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lnSpc>
                <a:spcPct val="90000"/>
              </a:lnSpc>
              <a:spcBef>
                <a:spcPts val="1417"/>
              </a:spcBef>
              <a:buClr>
                <a:srgbClr val="000000"/>
              </a:buClr>
              <a:buSzPct val="45000"/>
              <a:buFont typeface="Wingdings" charset="2"/>
              <a:buChar char=""/>
            </a:pPr>
            <a:r>
              <a:rPr b="0" lang="it-IT" sz="2800" spc="-1" strike="noStrike">
                <a:solidFill>
                  <a:srgbClr val="000000"/>
                </a:solidFill>
                <a:latin typeface="Calibri"/>
              </a:rPr>
              <a:t>Fai clic per modificare il formato del testo della struttura</a:t>
            </a:r>
            <a:endParaRPr b="0" lang="it-IT" sz="2800" spc="-1" strike="noStrike">
              <a:solidFill>
                <a:srgbClr val="000000"/>
              </a:solidFill>
              <a:latin typeface="Calibri"/>
            </a:endParaRPr>
          </a:p>
          <a:p>
            <a:pPr lvl="1" marL="864000" indent="-324000">
              <a:lnSpc>
                <a:spcPct val="90000"/>
              </a:lnSpc>
              <a:spcBef>
                <a:spcPts val="1134"/>
              </a:spcBef>
              <a:buClr>
                <a:srgbClr val="000000"/>
              </a:buClr>
              <a:buSzPct val="75000"/>
              <a:buFont typeface="Symbol" charset="2"/>
              <a:buChar char=""/>
            </a:pPr>
            <a:r>
              <a:rPr b="0" lang="it-IT" sz="2000" spc="-1" strike="noStrike">
                <a:solidFill>
                  <a:srgbClr val="000000"/>
                </a:solidFill>
                <a:latin typeface="Calibri"/>
              </a:rPr>
              <a:t>Secondo livello struttura</a:t>
            </a:r>
            <a:endParaRPr b="0" lang="it-IT" sz="2000" spc="-1" strike="noStrike">
              <a:solidFill>
                <a:srgbClr val="000000"/>
              </a:solidFill>
              <a:latin typeface="Calibri"/>
            </a:endParaRPr>
          </a:p>
          <a:p>
            <a:pPr lvl="2" marL="1296000" indent="-288000">
              <a:lnSpc>
                <a:spcPct val="90000"/>
              </a:lnSpc>
              <a:spcBef>
                <a:spcPts val="850"/>
              </a:spcBef>
              <a:buClr>
                <a:srgbClr val="000000"/>
              </a:buClr>
              <a:buSzPct val="45000"/>
              <a:buFont typeface="Wingdings" charset="2"/>
              <a:buChar char=""/>
            </a:pPr>
            <a:r>
              <a:rPr b="0" lang="it-IT" sz="1800" spc="-1" strike="noStrike">
                <a:solidFill>
                  <a:srgbClr val="000000"/>
                </a:solidFill>
                <a:latin typeface="Calibri"/>
              </a:rPr>
              <a:t>Terzo livello struttura</a:t>
            </a:r>
            <a:endParaRPr b="0" lang="it-IT" sz="1800" spc="-1" strike="noStrike">
              <a:solidFill>
                <a:srgbClr val="000000"/>
              </a:solidFill>
              <a:latin typeface="Calibri"/>
            </a:endParaRPr>
          </a:p>
          <a:p>
            <a:pPr lvl="3" marL="1728000" indent="-216000">
              <a:lnSpc>
                <a:spcPct val="90000"/>
              </a:lnSpc>
              <a:spcBef>
                <a:spcPts val="567"/>
              </a:spcBef>
              <a:buClr>
                <a:srgbClr val="000000"/>
              </a:buClr>
              <a:buSzPct val="75000"/>
              <a:buFont typeface="Symbol" charset="2"/>
              <a:buChar char=""/>
            </a:pPr>
            <a:r>
              <a:rPr b="0" lang="it-IT" sz="1800" spc="-1" strike="noStrike">
                <a:solidFill>
                  <a:srgbClr val="000000"/>
                </a:solidFill>
                <a:latin typeface="Calibri"/>
              </a:rPr>
              <a:t>Quarto livello struttura</a:t>
            </a:r>
            <a:endParaRPr b="0" lang="it-IT" sz="1800" spc="-1" strike="noStrike">
              <a:solidFill>
                <a:srgbClr val="000000"/>
              </a:solidFill>
              <a:latin typeface="Calibri"/>
            </a:endParaRPr>
          </a:p>
          <a:p>
            <a:pPr lvl="4" marL="2160000" indent="-216000">
              <a:lnSpc>
                <a:spcPct val="90000"/>
              </a:lnSpc>
              <a:spcBef>
                <a:spcPts val="283"/>
              </a:spcBef>
              <a:buClr>
                <a:srgbClr val="000000"/>
              </a:buClr>
              <a:buSzPct val="45000"/>
              <a:buFont typeface="Wingdings" charset="2"/>
              <a:buChar char=""/>
            </a:pPr>
            <a:r>
              <a:rPr b="0" lang="it-IT" sz="2000" spc="-1" strike="noStrike">
                <a:solidFill>
                  <a:srgbClr val="000000"/>
                </a:solidFill>
                <a:latin typeface="Calibri"/>
              </a:rPr>
              <a:t>Quinto livello struttura</a:t>
            </a:r>
            <a:endParaRPr b="0" lang="it-IT" sz="2000" spc="-1" strike="noStrike">
              <a:solidFill>
                <a:srgbClr val="000000"/>
              </a:solidFill>
              <a:latin typeface="Calibri"/>
            </a:endParaRPr>
          </a:p>
          <a:p>
            <a:pPr lvl="5" marL="2592000" indent="-216000">
              <a:lnSpc>
                <a:spcPct val="90000"/>
              </a:lnSpc>
              <a:spcBef>
                <a:spcPts val="283"/>
              </a:spcBef>
              <a:buClr>
                <a:srgbClr val="000000"/>
              </a:buClr>
              <a:buSzPct val="45000"/>
              <a:buFont typeface="Wingdings" charset="2"/>
              <a:buChar char=""/>
            </a:pPr>
            <a:r>
              <a:rPr b="0" lang="it-IT" sz="2000" spc="-1" strike="noStrike">
                <a:solidFill>
                  <a:srgbClr val="000000"/>
                </a:solidFill>
                <a:latin typeface="Calibri"/>
              </a:rPr>
              <a:t>Sesto livello struttura</a:t>
            </a:r>
            <a:endParaRPr b="0" lang="it-IT" sz="2000" spc="-1" strike="noStrike">
              <a:solidFill>
                <a:srgbClr val="000000"/>
              </a:solidFill>
              <a:latin typeface="Calibri"/>
            </a:endParaRPr>
          </a:p>
          <a:p>
            <a:pPr lvl="6" marL="3024000" indent="-216000">
              <a:lnSpc>
                <a:spcPct val="90000"/>
              </a:lnSpc>
              <a:spcBef>
                <a:spcPts val="283"/>
              </a:spcBef>
              <a:buClr>
                <a:srgbClr val="000000"/>
              </a:buClr>
              <a:buSzPct val="45000"/>
              <a:buFont typeface="Wingdings" charset="2"/>
              <a:buChar char=""/>
            </a:pPr>
            <a:r>
              <a:rPr b="0" lang="it-IT" sz="2000" spc="-1" strike="noStrike">
                <a:solidFill>
                  <a:srgbClr val="000000"/>
                </a:solidFill>
                <a:latin typeface="Calibri"/>
              </a:rPr>
              <a:t>Settimo livello struttura</a:t>
            </a:r>
            <a:endParaRPr b="0" lang="it-IT" sz="2000" spc="-1" strike="noStrike">
              <a:solidFill>
                <a:srgbClr val="000000"/>
              </a:solidFill>
              <a:latin typeface="Calibri"/>
            </a:endParaRPr>
          </a:p>
        </p:txBody>
      </p:sp>
    </p:spTree>
  </p:cSld>
  <p:clrMap bg1="lt1" bg2="lt2" tx1="dk1" tx2="dk2" accent1="accent1" accent2="accent2" accent3="accent3" accent4="accent4" accent5="accent5" accent6="accent6" hlink="hlink" folHlink="folHlink"/>
  <p:sldLayoutIdLst>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78" name="PlaceHolder 1"/>
          <p:cNvSpPr>
            <a:spLocks noGrp="1"/>
          </p:cNvSpPr>
          <p:nvPr>
            <p:ph type="dt" idx="1"/>
          </p:nvPr>
        </p:nvSpPr>
        <p:spPr>
          <a:xfrm>
            <a:off x="838080" y="6356520"/>
            <a:ext cx="2742840" cy="364680"/>
          </a:xfrm>
          <a:prstGeom prst="rect">
            <a:avLst/>
          </a:prstGeom>
          <a:noFill/>
          <a:ln w="0">
            <a:noFill/>
          </a:ln>
        </p:spPr>
        <p:txBody>
          <a:bodyPr anchor="ctr">
            <a:noAutofit/>
          </a:bodyPr>
          <a:lstStyle>
            <a:lvl1pPr indent="0">
              <a:lnSpc>
                <a:spcPct val="100000"/>
              </a:lnSpc>
              <a:buNone/>
              <a:defRPr b="0" lang="it-IT" sz="1200" spc="-1" strike="noStrike">
                <a:solidFill>
                  <a:srgbClr val="8b8b8b"/>
                </a:solidFill>
                <a:latin typeface="Calibri"/>
              </a:defRPr>
            </a:lvl1pPr>
          </a:lstStyle>
          <a:p>
            <a:pPr indent="0">
              <a:lnSpc>
                <a:spcPct val="100000"/>
              </a:lnSpc>
              <a:buNone/>
            </a:pPr>
            <a:r>
              <a:rPr b="0" lang="it-IT" sz="1200" spc="-1" strike="noStrike">
                <a:solidFill>
                  <a:srgbClr val="8b8b8b"/>
                </a:solidFill>
                <a:latin typeface="Calibri"/>
              </a:rPr>
              <a:t>&lt;data/ora&gt;</a:t>
            </a:r>
            <a:endParaRPr b="0" lang="it-IT" sz="1200" spc="-1" strike="noStrike">
              <a:solidFill>
                <a:srgbClr val="000000"/>
              </a:solidFill>
              <a:latin typeface="Times New Roman"/>
            </a:endParaRPr>
          </a:p>
        </p:txBody>
      </p:sp>
      <p:sp>
        <p:nvSpPr>
          <p:cNvPr id="79" name="PlaceHolder 2"/>
          <p:cNvSpPr>
            <a:spLocks noGrp="1"/>
          </p:cNvSpPr>
          <p:nvPr>
            <p:ph type="ftr" idx="2"/>
          </p:nvPr>
        </p:nvSpPr>
        <p:spPr>
          <a:xfrm>
            <a:off x="4038480" y="6356520"/>
            <a:ext cx="4114440" cy="364680"/>
          </a:xfrm>
          <a:prstGeom prst="rect">
            <a:avLst/>
          </a:prstGeom>
          <a:noFill/>
          <a:ln w="0">
            <a:noFill/>
          </a:ln>
        </p:spPr>
        <p:txBody>
          <a:bodyPr anchor="ctr">
            <a:noAutofit/>
          </a:bodyPr>
          <a:lstStyle>
            <a:lvl1pPr indent="0" algn="ctr">
              <a:buNone/>
              <a:defRPr b="0" lang="it-IT" sz="1400" spc="-1" strike="noStrike">
                <a:solidFill>
                  <a:srgbClr val="000000"/>
                </a:solidFill>
                <a:latin typeface="Times New Roman"/>
              </a:defRPr>
            </a:lvl1pPr>
          </a:lstStyle>
          <a:p>
            <a:pPr indent="0" algn="ctr">
              <a:buNone/>
            </a:pPr>
            <a:r>
              <a:rPr b="0" lang="it-IT" sz="1400" spc="-1" strike="noStrike">
                <a:solidFill>
                  <a:srgbClr val="000000"/>
                </a:solidFill>
                <a:latin typeface="Times New Roman"/>
              </a:rPr>
              <a:t>&lt;piè di pagina&gt;</a:t>
            </a:r>
            <a:endParaRPr b="0" lang="it-IT" sz="1400" spc="-1" strike="noStrike">
              <a:solidFill>
                <a:srgbClr val="000000"/>
              </a:solidFill>
              <a:latin typeface="Times New Roman"/>
            </a:endParaRPr>
          </a:p>
        </p:txBody>
      </p:sp>
      <p:sp>
        <p:nvSpPr>
          <p:cNvPr id="80" name="PlaceHolder 3"/>
          <p:cNvSpPr>
            <a:spLocks noGrp="1"/>
          </p:cNvSpPr>
          <p:nvPr>
            <p:ph type="sldNum" idx="3"/>
          </p:nvPr>
        </p:nvSpPr>
        <p:spPr>
          <a:xfrm>
            <a:off x="8610480" y="6356520"/>
            <a:ext cx="2742840" cy="364680"/>
          </a:xfrm>
          <a:prstGeom prst="rect">
            <a:avLst/>
          </a:prstGeom>
          <a:noFill/>
          <a:ln w="0">
            <a:noFill/>
          </a:ln>
        </p:spPr>
        <p:txBody>
          <a:bodyPr anchor="ctr">
            <a:noAutofit/>
          </a:bodyPr>
          <a:lstStyle>
            <a:lvl1pPr indent="0" algn="r">
              <a:lnSpc>
                <a:spcPct val="100000"/>
              </a:lnSpc>
              <a:buNone/>
              <a:defRPr b="0" lang="it-IT" sz="1200" spc="-1" strike="noStrike">
                <a:solidFill>
                  <a:srgbClr val="8b8b8b"/>
                </a:solidFill>
                <a:latin typeface="Calibri"/>
              </a:defRPr>
            </a:lvl1pPr>
          </a:lstStyle>
          <a:p>
            <a:pPr indent="0" algn="r">
              <a:lnSpc>
                <a:spcPct val="100000"/>
              </a:lnSpc>
              <a:buNone/>
            </a:pPr>
            <a:fld id="{0F2DF1D4-2E24-4CBD-9699-47BE2922802B}" type="slidenum">
              <a:rPr b="0" lang="it-IT" sz="1200" spc="-1" strike="noStrike">
                <a:solidFill>
                  <a:srgbClr val="8b8b8b"/>
                </a:solidFill>
                <a:latin typeface="Calibri"/>
              </a:rPr>
              <a:t>&lt;numero&gt;</a:t>
            </a:fld>
            <a:endParaRPr b="0" lang="it-IT" sz="1200" spc="-1" strike="noStrike">
              <a:solidFill>
                <a:srgbClr val="000000"/>
              </a:solidFill>
              <a:latin typeface="Times New Roman"/>
            </a:endParaRPr>
          </a:p>
        </p:txBody>
      </p:sp>
      <p:sp>
        <p:nvSpPr>
          <p:cNvPr id="81" name="PlaceHolder 4"/>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buNone/>
            </a:pPr>
            <a:r>
              <a:rPr b="0" lang="it-IT" sz="1800" spc="-1" strike="noStrike">
                <a:solidFill>
                  <a:srgbClr val="000000"/>
                </a:solidFill>
                <a:latin typeface="Calibri"/>
              </a:rPr>
              <a:t>Fai clic per modificare il formato del testo del titolo</a:t>
            </a:r>
            <a:endParaRPr b="0" lang="it-IT" sz="1800" spc="-1" strike="noStrike">
              <a:solidFill>
                <a:srgbClr val="000000"/>
              </a:solidFill>
              <a:latin typeface="Calibri"/>
            </a:endParaRPr>
          </a:p>
        </p:txBody>
      </p:sp>
      <p:sp>
        <p:nvSpPr>
          <p:cNvPr id="82" name="PlaceHolder 5"/>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lnSpc>
                <a:spcPct val="90000"/>
              </a:lnSpc>
              <a:spcBef>
                <a:spcPts val="1417"/>
              </a:spcBef>
              <a:buClr>
                <a:srgbClr val="000000"/>
              </a:buClr>
              <a:buSzPct val="45000"/>
              <a:buFont typeface="Wingdings" charset="2"/>
              <a:buChar char=""/>
            </a:pPr>
            <a:r>
              <a:rPr b="0" lang="it-IT" sz="2800" spc="-1" strike="noStrike">
                <a:solidFill>
                  <a:srgbClr val="000000"/>
                </a:solidFill>
                <a:latin typeface="Calibri"/>
              </a:rPr>
              <a:t>Fai clic per modificare il formato del testo della struttura</a:t>
            </a:r>
            <a:endParaRPr b="0" lang="it-IT" sz="2800" spc="-1" strike="noStrike">
              <a:solidFill>
                <a:srgbClr val="000000"/>
              </a:solidFill>
              <a:latin typeface="Calibri"/>
            </a:endParaRPr>
          </a:p>
          <a:p>
            <a:pPr lvl="1" marL="864000" indent="-324000">
              <a:lnSpc>
                <a:spcPct val="90000"/>
              </a:lnSpc>
              <a:spcBef>
                <a:spcPts val="1134"/>
              </a:spcBef>
              <a:buClr>
                <a:srgbClr val="000000"/>
              </a:buClr>
              <a:buSzPct val="75000"/>
              <a:buFont typeface="Symbol" charset="2"/>
              <a:buChar char=""/>
            </a:pPr>
            <a:r>
              <a:rPr b="0" lang="it-IT" sz="2000" spc="-1" strike="noStrike">
                <a:solidFill>
                  <a:srgbClr val="000000"/>
                </a:solidFill>
                <a:latin typeface="Calibri"/>
              </a:rPr>
              <a:t>Secondo livello struttura</a:t>
            </a:r>
            <a:endParaRPr b="0" lang="it-IT" sz="2000" spc="-1" strike="noStrike">
              <a:solidFill>
                <a:srgbClr val="000000"/>
              </a:solidFill>
              <a:latin typeface="Calibri"/>
            </a:endParaRPr>
          </a:p>
          <a:p>
            <a:pPr lvl="2" marL="1296000" indent="-288000">
              <a:lnSpc>
                <a:spcPct val="90000"/>
              </a:lnSpc>
              <a:spcBef>
                <a:spcPts val="850"/>
              </a:spcBef>
              <a:buClr>
                <a:srgbClr val="000000"/>
              </a:buClr>
              <a:buSzPct val="45000"/>
              <a:buFont typeface="Wingdings" charset="2"/>
              <a:buChar char=""/>
            </a:pPr>
            <a:r>
              <a:rPr b="0" lang="it-IT" sz="1800" spc="-1" strike="noStrike">
                <a:solidFill>
                  <a:srgbClr val="000000"/>
                </a:solidFill>
                <a:latin typeface="Calibri"/>
              </a:rPr>
              <a:t>Terzo livello struttura</a:t>
            </a:r>
            <a:endParaRPr b="0" lang="it-IT" sz="1800" spc="-1" strike="noStrike">
              <a:solidFill>
                <a:srgbClr val="000000"/>
              </a:solidFill>
              <a:latin typeface="Calibri"/>
            </a:endParaRPr>
          </a:p>
          <a:p>
            <a:pPr lvl="3" marL="1728000" indent="-216000">
              <a:lnSpc>
                <a:spcPct val="90000"/>
              </a:lnSpc>
              <a:spcBef>
                <a:spcPts val="567"/>
              </a:spcBef>
              <a:buClr>
                <a:srgbClr val="000000"/>
              </a:buClr>
              <a:buSzPct val="75000"/>
              <a:buFont typeface="Symbol" charset="2"/>
              <a:buChar char=""/>
            </a:pPr>
            <a:r>
              <a:rPr b="0" lang="it-IT" sz="1800" spc="-1" strike="noStrike">
                <a:solidFill>
                  <a:srgbClr val="000000"/>
                </a:solidFill>
                <a:latin typeface="Calibri"/>
              </a:rPr>
              <a:t>Quarto livello struttura</a:t>
            </a:r>
            <a:endParaRPr b="0" lang="it-IT" sz="1800" spc="-1" strike="noStrike">
              <a:solidFill>
                <a:srgbClr val="000000"/>
              </a:solidFill>
              <a:latin typeface="Calibri"/>
            </a:endParaRPr>
          </a:p>
          <a:p>
            <a:pPr lvl="4" marL="2160000" indent="-216000">
              <a:lnSpc>
                <a:spcPct val="90000"/>
              </a:lnSpc>
              <a:spcBef>
                <a:spcPts val="283"/>
              </a:spcBef>
              <a:buClr>
                <a:srgbClr val="000000"/>
              </a:buClr>
              <a:buSzPct val="45000"/>
              <a:buFont typeface="Wingdings" charset="2"/>
              <a:buChar char=""/>
            </a:pPr>
            <a:r>
              <a:rPr b="0" lang="it-IT" sz="2000" spc="-1" strike="noStrike">
                <a:solidFill>
                  <a:srgbClr val="000000"/>
                </a:solidFill>
                <a:latin typeface="Calibri"/>
              </a:rPr>
              <a:t>Quinto livello struttura</a:t>
            </a:r>
            <a:endParaRPr b="0" lang="it-IT" sz="2000" spc="-1" strike="noStrike">
              <a:solidFill>
                <a:srgbClr val="000000"/>
              </a:solidFill>
              <a:latin typeface="Calibri"/>
            </a:endParaRPr>
          </a:p>
          <a:p>
            <a:pPr lvl="5" marL="2592000" indent="-216000">
              <a:lnSpc>
                <a:spcPct val="90000"/>
              </a:lnSpc>
              <a:spcBef>
                <a:spcPts val="283"/>
              </a:spcBef>
              <a:buClr>
                <a:srgbClr val="000000"/>
              </a:buClr>
              <a:buSzPct val="45000"/>
              <a:buFont typeface="Wingdings" charset="2"/>
              <a:buChar char=""/>
            </a:pPr>
            <a:r>
              <a:rPr b="0" lang="it-IT" sz="2000" spc="-1" strike="noStrike">
                <a:solidFill>
                  <a:srgbClr val="000000"/>
                </a:solidFill>
                <a:latin typeface="Calibri"/>
              </a:rPr>
              <a:t>Sesto livello struttura</a:t>
            </a:r>
            <a:endParaRPr b="0" lang="it-IT" sz="2000" spc="-1" strike="noStrike">
              <a:solidFill>
                <a:srgbClr val="000000"/>
              </a:solidFill>
              <a:latin typeface="Calibri"/>
            </a:endParaRPr>
          </a:p>
          <a:p>
            <a:pPr lvl="6" marL="3024000" indent="-216000">
              <a:lnSpc>
                <a:spcPct val="90000"/>
              </a:lnSpc>
              <a:spcBef>
                <a:spcPts val="283"/>
              </a:spcBef>
              <a:buClr>
                <a:srgbClr val="000000"/>
              </a:buClr>
              <a:buSzPct val="45000"/>
              <a:buFont typeface="Wingdings" charset="2"/>
              <a:buChar char=""/>
            </a:pPr>
            <a:r>
              <a:rPr b="0" lang="it-IT" sz="2000" spc="-1" strike="noStrike">
                <a:solidFill>
                  <a:srgbClr val="000000"/>
                </a:solidFill>
                <a:latin typeface="Calibri"/>
              </a:rPr>
              <a:t>Settimo livello struttura</a:t>
            </a:r>
            <a:endParaRPr b="0" lang="it-IT" sz="2000" spc="-1" strike="noStrike">
              <a:solidFill>
                <a:srgbClr val="000000"/>
              </a:solidFill>
              <a:latin typeface="Calibri"/>
            </a:endParaRPr>
          </a:p>
        </p:txBody>
      </p:sp>
    </p:spTree>
  </p:cSld>
  <p:clrMap bg1="lt1" bg2="lt2" tx1="dk1" tx2="dk2" accent1="accent1" accent2="accent2" accent3="accent3" accent4="accent4" accent5="accent5" accent6="accent6" hlink="hlink" folHlink="folHlink"/>
  <p:sldLayoutIdLst>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Lst>
</p:sldMaster>
</file>

<file path=ppt/slideMasters/slideMaster4.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19" name="PlaceHolder 1"/>
          <p:cNvSpPr>
            <a:spLocks noGrp="1"/>
          </p:cNvSpPr>
          <p:nvPr>
            <p:ph type="title"/>
          </p:nvPr>
        </p:nvSpPr>
        <p:spPr>
          <a:xfrm>
            <a:off x="1523880" y="1122480"/>
            <a:ext cx="9143640" cy="2387160"/>
          </a:xfrm>
          <a:prstGeom prst="rect">
            <a:avLst/>
          </a:prstGeom>
          <a:noFill/>
          <a:ln w="0">
            <a:noFill/>
          </a:ln>
        </p:spPr>
        <p:txBody>
          <a:bodyPr anchor="b">
            <a:noAutofit/>
          </a:bodyPr>
          <a:p>
            <a:pPr indent="0" algn="ctr">
              <a:lnSpc>
                <a:spcPct val="90000"/>
              </a:lnSpc>
              <a:buNone/>
            </a:pPr>
            <a:r>
              <a:rPr b="0" lang="it-IT" sz="6000" spc="-1" strike="noStrike">
                <a:solidFill>
                  <a:srgbClr val="000000"/>
                </a:solidFill>
                <a:latin typeface="Calibri Light"/>
              </a:rPr>
              <a:t>Fare clic per modificare lo stile del titolo</a:t>
            </a:r>
            <a:endParaRPr b="0" lang="it-IT" sz="6000" spc="-1" strike="noStrike">
              <a:solidFill>
                <a:srgbClr val="000000"/>
              </a:solidFill>
              <a:latin typeface="Calibri"/>
            </a:endParaRPr>
          </a:p>
        </p:txBody>
      </p:sp>
      <p:sp>
        <p:nvSpPr>
          <p:cNvPr id="120" name="PlaceHolder 2"/>
          <p:cNvSpPr>
            <a:spLocks noGrp="1"/>
          </p:cNvSpPr>
          <p:nvPr>
            <p:ph type="dt" idx="4"/>
          </p:nvPr>
        </p:nvSpPr>
        <p:spPr>
          <a:xfrm>
            <a:off x="838080" y="6356520"/>
            <a:ext cx="2742840" cy="364680"/>
          </a:xfrm>
          <a:prstGeom prst="rect">
            <a:avLst/>
          </a:prstGeom>
          <a:noFill/>
          <a:ln w="0">
            <a:noFill/>
          </a:ln>
        </p:spPr>
        <p:txBody>
          <a:bodyPr anchor="ctr">
            <a:noAutofit/>
          </a:bodyPr>
          <a:lstStyle>
            <a:lvl1pPr indent="0">
              <a:lnSpc>
                <a:spcPct val="100000"/>
              </a:lnSpc>
              <a:buNone/>
              <a:defRPr b="0" lang="it-IT" sz="1200" spc="-1" strike="noStrike">
                <a:solidFill>
                  <a:srgbClr val="8b8b8b"/>
                </a:solidFill>
                <a:latin typeface="Calibri"/>
              </a:defRPr>
            </a:lvl1pPr>
          </a:lstStyle>
          <a:p>
            <a:pPr indent="0">
              <a:lnSpc>
                <a:spcPct val="100000"/>
              </a:lnSpc>
              <a:buNone/>
            </a:pPr>
            <a:r>
              <a:rPr b="0" lang="it-IT" sz="1200" spc="-1" strike="noStrike">
                <a:solidFill>
                  <a:srgbClr val="8b8b8b"/>
                </a:solidFill>
                <a:latin typeface="Calibri"/>
              </a:rPr>
              <a:t>&lt;data/ora&gt;</a:t>
            </a:r>
            <a:endParaRPr b="0" lang="it-IT" sz="1200" spc="-1" strike="noStrike">
              <a:solidFill>
                <a:srgbClr val="000000"/>
              </a:solidFill>
              <a:latin typeface="Times New Roman"/>
            </a:endParaRPr>
          </a:p>
        </p:txBody>
      </p:sp>
      <p:sp>
        <p:nvSpPr>
          <p:cNvPr id="121" name="PlaceHolder 3"/>
          <p:cNvSpPr>
            <a:spLocks noGrp="1"/>
          </p:cNvSpPr>
          <p:nvPr>
            <p:ph type="ftr" idx="5"/>
          </p:nvPr>
        </p:nvSpPr>
        <p:spPr>
          <a:xfrm>
            <a:off x="4038480" y="6356520"/>
            <a:ext cx="4114440" cy="364680"/>
          </a:xfrm>
          <a:prstGeom prst="rect">
            <a:avLst/>
          </a:prstGeom>
          <a:noFill/>
          <a:ln w="0">
            <a:noFill/>
          </a:ln>
        </p:spPr>
        <p:txBody>
          <a:bodyPr anchor="ctr">
            <a:noAutofit/>
          </a:bodyPr>
          <a:lstStyle>
            <a:lvl1pPr indent="0" algn="ctr">
              <a:buNone/>
              <a:defRPr b="0" lang="it-IT" sz="1400" spc="-1" strike="noStrike">
                <a:solidFill>
                  <a:srgbClr val="000000"/>
                </a:solidFill>
                <a:latin typeface="Times New Roman"/>
              </a:defRPr>
            </a:lvl1pPr>
          </a:lstStyle>
          <a:p>
            <a:pPr indent="0" algn="ctr">
              <a:buNone/>
            </a:pPr>
            <a:r>
              <a:rPr b="0" lang="it-IT" sz="1400" spc="-1" strike="noStrike">
                <a:solidFill>
                  <a:srgbClr val="000000"/>
                </a:solidFill>
                <a:latin typeface="Times New Roman"/>
              </a:rPr>
              <a:t>&lt;piè di pagina&gt;</a:t>
            </a:r>
            <a:endParaRPr b="0" lang="it-IT" sz="1400" spc="-1" strike="noStrike">
              <a:solidFill>
                <a:srgbClr val="000000"/>
              </a:solidFill>
              <a:latin typeface="Times New Roman"/>
            </a:endParaRPr>
          </a:p>
        </p:txBody>
      </p:sp>
      <p:sp>
        <p:nvSpPr>
          <p:cNvPr id="122" name="PlaceHolder 4"/>
          <p:cNvSpPr>
            <a:spLocks noGrp="1"/>
          </p:cNvSpPr>
          <p:nvPr>
            <p:ph type="sldNum" idx="6"/>
          </p:nvPr>
        </p:nvSpPr>
        <p:spPr>
          <a:xfrm>
            <a:off x="8610480" y="6356520"/>
            <a:ext cx="2742840" cy="364680"/>
          </a:xfrm>
          <a:prstGeom prst="rect">
            <a:avLst/>
          </a:prstGeom>
          <a:noFill/>
          <a:ln w="0">
            <a:noFill/>
          </a:ln>
        </p:spPr>
        <p:txBody>
          <a:bodyPr anchor="ctr">
            <a:noAutofit/>
          </a:bodyPr>
          <a:lstStyle>
            <a:lvl1pPr indent="0" algn="r">
              <a:lnSpc>
                <a:spcPct val="100000"/>
              </a:lnSpc>
              <a:buNone/>
              <a:defRPr b="0" lang="it-IT" sz="1200" spc="-1" strike="noStrike">
                <a:solidFill>
                  <a:srgbClr val="8b8b8b"/>
                </a:solidFill>
                <a:latin typeface="Calibri"/>
              </a:defRPr>
            </a:lvl1pPr>
          </a:lstStyle>
          <a:p>
            <a:pPr indent="0" algn="r">
              <a:lnSpc>
                <a:spcPct val="100000"/>
              </a:lnSpc>
              <a:buNone/>
            </a:pPr>
            <a:fld id="{E755DFA9-C42B-4672-BBA1-F2BB66F8E96D}" type="slidenum">
              <a:rPr b="0" lang="it-IT" sz="1200" spc="-1" strike="noStrike">
                <a:solidFill>
                  <a:srgbClr val="8b8b8b"/>
                </a:solidFill>
                <a:latin typeface="Calibri"/>
              </a:rPr>
              <a:t>&lt;numero&gt;</a:t>
            </a:fld>
            <a:endParaRPr b="0" lang="it-IT" sz="1200" spc="-1" strike="noStrike">
              <a:solidFill>
                <a:srgbClr val="000000"/>
              </a:solidFill>
              <a:latin typeface="Times New Roman"/>
            </a:endParaRPr>
          </a:p>
        </p:txBody>
      </p:sp>
      <p:sp>
        <p:nvSpPr>
          <p:cNvPr id="123" name="PlaceHolder 5"/>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lnSpc>
                <a:spcPct val="90000"/>
              </a:lnSpc>
              <a:spcBef>
                <a:spcPts val="1417"/>
              </a:spcBef>
              <a:buClr>
                <a:srgbClr val="000000"/>
              </a:buClr>
              <a:buSzPct val="45000"/>
              <a:buFont typeface="Wingdings" charset="2"/>
              <a:buChar char=""/>
            </a:pPr>
            <a:r>
              <a:rPr b="0" lang="it-IT" sz="2800" spc="-1" strike="noStrike">
                <a:solidFill>
                  <a:srgbClr val="000000"/>
                </a:solidFill>
                <a:latin typeface="Calibri"/>
              </a:rPr>
              <a:t>Fai clic per modificare il formato del testo della struttura</a:t>
            </a:r>
            <a:endParaRPr b="0" lang="it-IT" sz="2800" spc="-1" strike="noStrike">
              <a:solidFill>
                <a:srgbClr val="000000"/>
              </a:solidFill>
              <a:latin typeface="Calibri"/>
            </a:endParaRPr>
          </a:p>
          <a:p>
            <a:pPr lvl="1" marL="864000" indent="-324000">
              <a:lnSpc>
                <a:spcPct val="90000"/>
              </a:lnSpc>
              <a:spcBef>
                <a:spcPts val="1134"/>
              </a:spcBef>
              <a:buClr>
                <a:srgbClr val="000000"/>
              </a:buClr>
              <a:buSzPct val="75000"/>
              <a:buFont typeface="Symbol" charset="2"/>
              <a:buChar char=""/>
            </a:pPr>
            <a:r>
              <a:rPr b="0" lang="it-IT" sz="2000" spc="-1" strike="noStrike">
                <a:solidFill>
                  <a:srgbClr val="000000"/>
                </a:solidFill>
                <a:latin typeface="Calibri"/>
              </a:rPr>
              <a:t>Secondo livello struttura</a:t>
            </a:r>
            <a:endParaRPr b="0" lang="it-IT" sz="2000" spc="-1" strike="noStrike">
              <a:solidFill>
                <a:srgbClr val="000000"/>
              </a:solidFill>
              <a:latin typeface="Calibri"/>
            </a:endParaRPr>
          </a:p>
          <a:p>
            <a:pPr lvl="2" marL="1296000" indent="-288000">
              <a:lnSpc>
                <a:spcPct val="90000"/>
              </a:lnSpc>
              <a:spcBef>
                <a:spcPts val="850"/>
              </a:spcBef>
              <a:buClr>
                <a:srgbClr val="000000"/>
              </a:buClr>
              <a:buSzPct val="45000"/>
              <a:buFont typeface="Wingdings" charset="2"/>
              <a:buChar char=""/>
            </a:pPr>
            <a:r>
              <a:rPr b="0" lang="it-IT" sz="1800" spc="-1" strike="noStrike">
                <a:solidFill>
                  <a:srgbClr val="000000"/>
                </a:solidFill>
                <a:latin typeface="Calibri"/>
              </a:rPr>
              <a:t>Terzo livello struttura</a:t>
            </a:r>
            <a:endParaRPr b="0" lang="it-IT" sz="1800" spc="-1" strike="noStrike">
              <a:solidFill>
                <a:srgbClr val="000000"/>
              </a:solidFill>
              <a:latin typeface="Calibri"/>
            </a:endParaRPr>
          </a:p>
          <a:p>
            <a:pPr lvl="3" marL="1728000" indent="-216000">
              <a:lnSpc>
                <a:spcPct val="90000"/>
              </a:lnSpc>
              <a:spcBef>
                <a:spcPts val="567"/>
              </a:spcBef>
              <a:buClr>
                <a:srgbClr val="000000"/>
              </a:buClr>
              <a:buSzPct val="75000"/>
              <a:buFont typeface="Symbol" charset="2"/>
              <a:buChar char=""/>
            </a:pPr>
            <a:r>
              <a:rPr b="0" lang="it-IT" sz="1800" spc="-1" strike="noStrike">
                <a:solidFill>
                  <a:srgbClr val="000000"/>
                </a:solidFill>
                <a:latin typeface="Calibri"/>
              </a:rPr>
              <a:t>Quarto livello struttura</a:t>
            </a:r>
            <a:endParaRPr b="0" lang="it-IT" sz="1800" spc="-1" strike="noStrike">
              <a:solidFill>
                <a:srgbClr val="000000"/>
              </a:solidFill>
              <a:latin typeface="Calibri"/>
            </a:endParaRPr>
          </a:p>
          <a:p>
            <a:pPr lvl="4" marL="2160000" indent="-216000">
              <a:lnSpc>
                <a:spcPct val="90000"/>
              </a:lnSpc>
              <a:spcBef>
                <a:spcPts val="283"/>
              </a:spcBef>
              <a:buClr>
                <a:srgbClr val="000000"/>
              </a:buClr>
              <a:buSzPct val="45000"/>
              <a:buFont typeface="Wingdings" charset="2"/>
              <a:buChar char=""/>
            </a:pPr>
            <a:r>
              <a:rPr b="0" lang="it-IT" sz="2000" spc="-1" strike="noStrike">
                <a:solidFill>
                  <a:srgbClr val="000000"/>
                </a:solidFill>
                <a:latin typeface="Calibri"/>
              </a:rPr>
              <a:t>Quinto livello struttura</a:t>
            </a:r>
            <a:endParaRPr b="0" lang="it-IT" sz="2000" spc="-1" strike="noStrike">
              <a:solidFill>
                <a:srgbClr val="000000"/>
              </a:solidFill>
              <a:latin typeface="Calibri"/>
            </a:endParaRPr>
          </a:p>
          <a:p>
            <a:pPr lvl="5" marL="2592000" indent="-216000">
              <a:lnSpc>
                <a:spcPct val="90000"/>
              </a:lnSpc>
              <a:spcBef>
                <a:spcPts val="283"/>
              </a:spcBef>
              <a:buClr>
                <a:srgbClr val="000000"/>
              </a:buClr>
              <a:buSzPct val="45000"/>
              <a:buFont typeface="Wingdings" charset="2"/>
              <a:buChar char=""/>
            </a:pPr>
            <a:r>
              <a:rPr b="0" lang="it-IT" sz="2000" spc="-1" strike="noStrike">
                <a:solidFill>
                  <a:srgbClr val="000000"/>
                </a:solidFill>
                <a:latin typeface="Calibri"/>
              </a:rPr>
              <a:t>Sesto livello struttura</a:t>
            </a:r>
            <a:endParaRPr b="0" lang="it-IT" sz="2000" spc="-1" strike="noStrike">
              <a:solidFill>
                <a:srgbClr val="000000"/>
              </a:solidFill>
              <a:latin typeface="Calibri"/>
            </a:endParaRPr>
          </a:p>
          <a:p>
            <a:pPr lvl="6" marL="3024000" indent="-216000">
              <a:lnSpc>
                <a:spcPct val="90000"/>
              </a:lnSpc>
              <a:spcBef>
                <a:spcPts val="283"/>
              </a:spcBef>
              <a:buClr>
                <a:srgbClr val="000000"/>
              </a:buClr>
              <a:buSzPct val="45000"/>
              <a:buFont typeface="Wingdings" charset="2"/>
              <a:buChar char=""/>
            </a:pPr>
            <a:r>
              <a:rPr b="0" lang="it-IT" sz="2000" spc="-1" strike="noStrike">
                <a:solidFill>
                  <a:srgbClr val="000000"/>
                </a:solidFill>
                <a:latin typeface="Calibri"/>
              </a:rPr>
              <a:t>Settimo livello struttura</a:t>
            </a:r>
            <a:endParaRPr b="0" lang="it-IT" sz="2000" spc="-1" strike="noStrike">
              <a:solidFill>
                <a:srgbClr val="000000"/>
              </a:solidFill>
              <a:latin typeface="Calibri"/>
            </a:endParaRPr>
          </a:p>
        </p:txBody>
      </p:sp>
    </p:spTree>
  </p:cSld>
  <p:clrMap bg1="lt1" bg2="lt2" tx1="dk1" tx2="dk2" accent1="accent1" accent2="accent2" accent3="accent3" accent4="accent4" accent5="accent5" accent6="accent6" hlink="hlink" folHlink="folHlink"/>
  <p:sldLayoutIdLst>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699" r:id="rId13"/>
  </p:sldLayoutIdLst>
</p:sldMaster>
</file>

<file path=ppt/slideMasters/slideMaster5.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60" name="PlaceHolder 1"/>
          <p:cNvSpPr>
            <a:spLocks noGrp="1"/>
          </p:cNvSpPr>
          <p:nvPr>
            <p:ph type="title"/>
          </p:nvPr>
        </p:nvSpPr>
        <p:spPr>
          <a:xfrm>
            <a:off x="1386000" y="2268360"/>
            <a:ext cx="6122880" cy="2376000"/>
          </a:xfrm>
          <a:prstGeom prst="rect">
            <a:avLst/>
          </a:prstGeom>
          <a:noFill/>
          <a:ln w="0">
            <a:noFill/>
          </a:ln>
        </p:spPr>
        <p:txBody>
          <a:bodyPr tIns="91440" bIns="91440" anchor="b">
            <a:noAutofit/>
          </a:bodyPr>
          <a:p>
            <a:pPr indent="0">
              <a:buNone/>
            </a:pPr>
            <a:r>
              <a:rPr b="0" lang="it-IT" sz="6400" spc="-1" strike="noStrike">
                <a:solidFill>
                  <a:srgbClr val="000000"/>
                </a:solidFill>
                <a:latin typeface="Calibri"/>
              </a:rPr>
              <a:t>Fai clic per modificare il formato del testo del titolo</a:t>
            </a:r>
            <a:endParaRPr b="0" lang="it-IT" sz="6400" spc="-1" strike="noStrike">
              <a:solidFill>
                <a:srgbClr val="000000"/>
              </a:solidFill>
              <a:latin typeface="Calibri"/>
            </a:endParaRPr>
          </a:p>
        </p:txBody>
      </p:sp>
      <p:sp>
        <p:nvSpPr>
          <p:cNvPr id="161"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lnSpc>
                <a:spcPct val="90000"/>
              </a:lnSpc>
              <a:spcBef>
                <a:spcPts val="1417"/>
              </a:spcBef>
              <a:buClr>
                <a:srgbClr val="000000"/>
              </a:buClr>
              <a:buSzPct val="45000"/>
              <a:buFont typeface="Wingdings" charset="2"/>
              <a:buChar char=""/>
            </a:pPr>
            <a:r>
              <a:rPr b="0" lang="it-IT" sz="2800" spc="-1" strike="noStrike">
                <a:solidFill>
                  <a:srgbClr val="000000"/>
                </a:solidFill>
                <a:latin typeface="Calibri"/>
              </a:rPr>
              <a:t>Fai clic per modificare il formato del testo della struttura</a:t>
            </a:r>
            <a:endParaRPr b="0" lang="it-IT" sz="2800" spc="-1" strike="noStrike">
              <a:solidFill>
                <a:srgbClr val="000000"/>
              </a:solidFill>
              <a:latin typeface="Calibri"/>
            </a:endParaRPr>
          </a:p>
          <a:p>
            <a:pPr lvl="1" marL="864000" indent="-324000">
              <a:lnSpc>
                <a:spcPct val="90000"/>
              </a:lnSpc>
              <a:spcBef>
                <a:spcPts val="1134"/>
              </a:spcBef>
              <a:buClr>
                <a:srgbClr val="000000"/>
              </a:buClr>
              <a:buSzPct val="75000"/>
              <a:buFont typeface="Symbol" charset="2"/>
              <a:buChar char=""/>
            </a:pPr>
            <a:r>
              <a:rPr b="0" lang="it-IT" sz="2000" spc="-1" strike="noStrike">
                <a:solidFill>
                  <a:srgbClr val="000000"/>
                </a:solidFill>
                <a:latin typeface="Calibri"/>
              </a:rPr>
              <a:t>Secondo livello struttura</a:t>
            </a:r>
            <a:endParaRPr b="0" lang="it-IT" sz="2000" spc="-1" strike="noStrike">
              <a:solidFill>
                <a:srgbClr val="000000"/>
              </a:solidFill>
              <a:latin typeface="Calibri"/>
            </a:endParaRPr>
          </a:p>
          <a:p>
            <a:pPr lvl="2" marL="1296000" indent="-288000">
              <a:lnSpc>
                <a:spcPct val="90000"/>
              </a:lnSpc>
              <a:spcBef>
                <a:spcPts val="850"/>
              </a:spcBef>
              <a:buClr>
                <a:srgbClr val="000000"/>
              </a:buClr>
              <a:buSzPct val="45000"/>
              <a:buFont typeface="Wingdings" charset="2"/>
              <a:buChar char=""/>
            </a:pPr>
            <a:r>
              <a:rPr b="0" lang="it-IT" sz="1800" spc="-1" strike="noStrike">
                <a:solidFill>
                  <a:srgbClr val="000000"/>
                </a:solidFill>
                <a:latin typeface="Calibri"/>
              </a:rPr>
              <a:t>Terzo livello struttura</a:t>
            </a:r>
            <a:endParaRPr b="0" lang="it-IT" sz="1800" spc="-1" strike="noStrike">
              <a:solidFill>
                <a:srgbClr val="000000"/>
              </a:solidFill>
              <a:latin typeface="Calibri"/>
            </a:endParaRPr>
          </a:p>
          <a:p>
            <a:pPr lvl="3" marL="1728000" indent="-216000">
              <a:lnSpc>
                <a:spcPct val="90000"/>
              </a:lnSpc>
              <a:spcBef>
                <a:spcPts val="567"/>
              </a:spcBef>
              <a:buClr>
                <a:srgbClr val="000000"/>
              </a:buClr>
              <a:buSzPct val="75000"/>
              <a:buFont typeface="Symbol" charset="2"/>
              <a:buChar char=""/>
            </a:pPr>
            <a:r>
              <a:rPr b="0" lang="it-IT" sz="1800" spc="-1" strike="noStrike">
                <a:solidFill>
                  <a:srgbClr val="000000"/>
                </a:solidFill>
                <a:latin typeface="Calibri"/>
              </a:rPr>
              <a:t>Quarto livello struttura</a:t>
            </a:r>
            <a:endParaRPr b="0" lang="it-IT" sz="1800" spc="-1" strike="noStrike">
              <a:solidFill>
                <a:srgbClr val="000000"/>
              </a:solidFill>
              <a:latin typeface="Calibri"/>
            </a:endParaRPr>
          </a:p>
          <a:p>
            <a:pPr lvl="4" marL="2160000" indent="-216000">
              <a:lnSpc>
                <a:spcPct val="90000"/>
              </a:lnSpc>
              <a:spcBef>
                <a:spcPts val="283"/>
              </a:spcBef>
              <a:buClr>
                <a:srgbClr val="000000"/>
              </a:buClr>
              <a:buSzPct val="45000"/>
              <a:buFont typeface="Wingdings" charset="2"/>
              <a:buChar char=""/>
            </a:pPr>
            <a:r>
              <a:rPr b="0" lang="it-IT" sz="2000" spc="-1" strike="noStrike">
                <a:solidFill>
                  <a:srgbClr val="000000"/>
                </a:solidFill>
                <a:latin typeface="Calibri"/>
              </a:rPr>
              <a:t>Quinto livello struttura</a:t>
            </a:r>
            <a:endParaRPr b="0" lang="it-IT" sz="2000" spc="-1" strike="noStrike">
              <a:solidFill>
                <a:srgbClr val="000000"/>
              </a:solidFill>
              <a:latin typeface="Calibri"/>
            </a:endParaRPr>
          </a:p>
          <a:p>
            <a:pPr lvl="5" marL="2592000" indent="-216000">
              <a:lnSpc>
                <a:spcPct val="90000"/>
              </a:lnSpc>
              <a:spcBef>
                <a:spcPts val="283"/>
              </a:spcBef>
              <a:buClr>
                <a:srgbClr val="000000"/>
              </a:buClr>
              <a:buSzPct val="45000"/>
              <a:buFont typeface="Wingdings" charset="2"/>
              <a:buChar char=""/>
            </a:pPr>
            <a:r>
              <a:rPr b="0" lang="it-IT" sz="2000" spc="-1" strike="noStrike">
                <a:solidFill>
                  <a:srgbClr val="000000"/>
                </a:solidFill>
                <a:latin typeface="Calibri"/>
              </a:rPr>
              <a:t>Sesto livello struttura</a:t>
            </a:r>
            <a:endParaRPr b="0" lang="it-IT" sz="2000" spc="-1" strike="noStrike">
              <a:solidFill>
                <a:srgbClr val="000000"/>
              </a:solidFill>
              <a:latin typeface="Calibri"/>
            </a:endParaRPr>
          </a:p>
          <a:p>
            <a:pPr lvl="6" marL="3024000" indent="-216000">
              <a:lnSpc>
                <a:spcPct val="90000"/>
              </a:lnSpc>
              <a:spcBef>
                <a:spcPts val="283"/>
              </a:spcBef>
              <a:buClr>
                <a:srgbClr val="000000"/>
              </a:buClr>
              <a:buSzPct val="45000"/>
              <a:buFont typeface="Wingdings" charset="2"/>
              <a:buChar char=""/>
            </a:pPr>
            <a:r>
              <a:rPr b="0" lang="it-IT" sz="2000" spc="-1" strike="noStrike">
                <a:solidFill>
                  <a:srgbClr val="000000"/>
                </a:solidFill>
                <a:latin typeface="Calibri"/>
              </a:rPr>
              <a:t>Settimo livello struttura</a:t>
            </a:r>
            <a:endParaRPr b="0" lang="it-IT" sz="2000" spc="-1" strike="noStrike">
              <a:solidFill>
                <a:srgbClr val="000000"/>
              </a:solidFill>
              <a:latin typeface="Calibri"/>
            </a:endParaRPr>
          </a:p>
        </p:txBody>
      </p:sp>
    </p:spTree>
  </p:cSld>
  <p:clrMap bg1="lt1" bg2="lt2" tx1="dk1" tx2="dk2" accent1="accent1" accent2="accent2" accent3="accent3" accent4="accent4" accent5="accent5" accent6="accent6" hlink="hlink" folHlink="folHlink"/>
  <p:sldLayoutIdLst>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 id="2147483712" r:id="rId13"/>
  </p:sldLayoutIdLst>
</p:sldMaster>
</file>

<file path=ppt/slideMasters/slideMaster6.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98" name="Rettangolo 5"/>
          <p:cNvSpPr/>
          <p:nvPr/>
        </p:nvSpPr>
        <p:spPr>
          <a:xfrm>
            <a:off x="0" y="6085440"/>
            <a:ext cx="12191760" cy="395640"/>
          </a:xfrm>
          <a:prstGeom prst="rect">
            <a:avLst/>
          </a:prstGeom>
          <a:solidFill>
            <a:srgbClr val="00cc99"/>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endParaRPr b="0" lang="it-IT" sz="1800" spc="-1" strike="noStrike">
              <a:solidFill>
                <a:schemeClr val="lt1"/>
              </a:solidFill>
              <a:latin typeface="Calibri"/>
            </a:endParaRPr>
          </a:p>
        </p:txBody>
      </p:sp>
      <p:sp>
        <p:nvSpPr>
          <p:cNvPr id="199" name="Rettangolo 6"/>
          <p:cNvSpPr/>
          <p:nvPr/>
        </p:nvSpPr>
        <p:spPr>
          <a:xfrm>
            <a:off x="0" y="6479640"/>
            <a:ext cx="12191760" cy="378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endParaRPr b="0" lang="it-IT" sz="1800" spc="-1" strike="noStrike">
              <a:solidFill>
                <a:schemeClr val="lt1"/>
              </a:solidFill>
              <a:latin typeface="Calibri"/>
            </a:endParaRPr>
          </a:p>
        </p:txBody>
      </p:sp>
      <p:sp>
        <p:nvSpPr>
          <p:cNvPr id="200" name="Rettangolo 3"/>
          <p:cNvSpPr/>
          <p:nvPr/>
        </p:nvSpPr>
        <p:spPr>
          <a:xfrm>
            <a:off x="0" y="290520"/>
            <a:ext cx="12191760" cy="37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endParaRPr b="0" lang="it-IT" sz="1800" spc="-1" strike="noStrike">
              <a:solidFill>
                <a:schemeClr val="lt1"/>
              </a:solidFill>
              <a:latin typeface="Calibri"/>
            </a:endParaRPr>
          </a:p>
        </p:txBody>
      </p:sp>
      <p:sp>
        <p:nvSpPr>
          <p:cNvPr id="20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buNone/>
            </a:pPr>
            <a:r>
              <a:rPr b="0" lang="it-IT" sz="1800" spc="-1" strike="noStrike">
                <a:solidFill>
                  <a:srgbClr val="000000"/>
                </a:solidFill>
                <a:latin typeface="Calibri"/>
              </a:rPr>
              <a:t>Fai clic per modificare il formato del testo del titolo</a:t>
            </a:r>
            <a:endParaRPr b="0" lang="it-IT" sz="1800" spc="-1" strike="noStrike">
              <a:solidFill>
                <a:srgbClr val="000000"/>
              </a:solidFill>
              <a:latin typeface="Calibri"/>
            </a:endParaRPr>
          </a:p>
        </p:txBody>
      </p:sp>
      <p:sp>
        <p:nvSpPr>
          <p:cNvPr id="202"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lnSpc>
                <a:spcPct val="90000"/>
              </a:lnSpc>
              <a:spcBef>
                <a:spcPts val="1417"/>
              </a:spcBef>
              <a:buClr>
                <a:srgbClr val="000000"/>
              </a:buClr>
              <a:buSzPct val="45000"/>
              <a:buFont typeface="Wingdings" charset="2"/>
              <a:buChar char=""/>
            </a:pPr>
            <a:r>
              <a:rPr b="0" lang="it-IT" sz="2800" spc="-1" strike="noStrike">
                <a:solidFill>
                  <a:srgbClr val="000000"/>
                </a:solidFill>
                <a:latin typeface="Calibri"/>
              </a:rPr>
              <a:t>Fai clic per modificare il formato del testo della struttura</a:t>
            </a:r>
            <a:endParaRPr b="0" lang="it-IT" sz="2800" spc="-1" strike="noStrike">
              <a:solidFill>
                <a:srgbClr val="000000"/>
              </a:solidFill>
              <a:latin typeface="Calibri"/>
            </a:endParaRPr>
          </a:p>
          <a:p>
            <a:pPr lvl="1" marL="864000" indent="-324000">
              <a:lnSpc>
                <a:spcPct val="90000"/>
              </a:lnSpc>
              <a:spcBef>
                <a:spcPts val="1134"/>
              </a:spcBef>
              <a:buClr>
                <a:srgbClr val="000000"/>
              </a:buClr>
              <a:buSzPct val="75000"/>
              <a:buFont typeface="Symbol" charset="2"/>
              <a:buChar char=""/>
            </a:pPr>
            <a:r>
              <a:rPr b="0" lang="it-IT" sz="2000" spc="-1" strike="noStrike">
                <a:solidFill>
                  <a:srgbClr val="000000"/>
                </a:solidFill>
                <a:latin typeface="Calibri"/>
              </a:rPr>
              <a:t>Secondo livello struttura</a:t>
            </a:r>
            <a:endParaRPr b="0" lang="it-IT" sz="2000" spc="-1" strike="noStrike">
              <a:solidFill>
                <a:srgbClr val="000000"/>
              </a:solidFill>
              <a:latin typeface="Calibri"/>
            </a:endParaRPr>
          </a:p>
          <a:p>
            <a:pPr lvl="2" marL="1296000" indent="-288000">
              <a:lnSpc>
                <a:spcPct val="90000"/>
              </a:lnSpc>
              <a:spcBef>
                <a:spcPts val="850"/>
              </a:spcBef>
              <a:buClr>
                <a:srgbClr val="000000"/>
              </a:buClr>
              <a:buSzPct val="45000"/>
              <a:buFont typeface="Wingdings" charset="2"/>
              <a:buChar char=""/>
            </a:pPr>
            <a:r>
              <a:rPr b="0" lang="it-IT" sz="1800" spc="-1" strike="noStrike">
                <a:solidFill>
                  <a:srgbClr val="000000"/>
                </a:solidFill>
                <a:latin typeface="Calibri"/>
              </a:rPr>
              <a:t>Terzo livello struttura</a:t>
            </a:r>
            <a:endParaRPr b="0" lang="it-IT" sz="1800" spc="-1" strike="noStrike">
              <a:solidFill>
                <a:srgbClr val="000000"/>
              </a:solidFill>
              <a:latin typeface="Calibri"/>
            </a:endParaRPr>
          </a:p>
          <a:p>
            <a:pPr lvl="3" marL="1728000" indent="-216000">
              <a:lnSpc>
                <a:spcPct val="90000"/>
              </a:lnSpc>
              <a:spcBef>
                <a:spcPts val="567"/>
              </a:spcBef>
              <a:buClr>
                <a:srgbClr val="000000"/>
              </a:buClr>
              <a:buSzPct val="75000"/>
              <a:buFont typeface="Symbol" charset="2"/>
              <a:buChar char=""/>
            </a:pPr>
            <a:r>
              <a:rPr b="0" lang="it-IT" sz="1800" spc="-1" strike="noStrike">
                <a:solidFill>
                  <a:srgbClr val="000000"/>
                </a:solidFill>
                <a:latin typeface="Calibri"/>
              </a:rPr>
              <a:t>Quarto livello struttura</a:t>
            </a:r>
            <a:endParaRPr b="0" lang="it-IT" sz="1800" spc="-1" strike="noStrike">
              <a:solidFill>
                <a:srgbClr val="000000"/>
              </a:solidFill>
              <a:latin typeface="Calibri"/>
            </a:endParaRPr>
          </a:p>
          <a:p>
            <a:pPr lvl="4" marL="2160000" indent="-216000">
              <a:lnSpc>
                <a:spcPct val="90000"/>
              </a:lnSpc>
              <a:spcBef>
                <a:spcPts val="283"/>
              </a:spcBef>
              <a:buClr>
                <a:srgbClr val="000000"/>
              </a:buClr>
              <a:buSzPct val="45000"/>
              <a:buFont typeface="Wingdings" charset="2"/>
              <a:buChar char=""/>
            </a:pPr>
            <a:r>
              <a:rPr b="0" lang="it-IT" sz="2000" spc="-1" strike="noStrike">
                <a:solidFill>
                  <a:srgbClr val="000000"/>
                </a:solidFill>
                <a:latin typeface="Calibri"/>
              </a:rPr>
              <a:t>Quinto livello struttura</a:t>
            </a:r>
            <a:endParaRPr b="0" lang="it-IT" sz="2000" spc="-1" strike="noStrike">
              <a:solidFill>
                <a:srgbClr val="000000"/>
              </a:solidFill>
              <a:latin typeface="Calibri"/>
            </a:endParaRPr>
          </a:p>
          <a:p>
            <a:pPr lvl="5" marL="2592000" indent="-216000">
              <a:lnSpc>
                <a:spcPct val="90000"/>
              </a:lnSpc>
              <a:spcBef>
                <a:spcPts val="283"/>
              </a:spcBef>
              <a:buClr>
                <a:srgbClr val="000000"/>
              </a:buClr>
              <a:buSzPct val="45000"/>
              <a:buFont typeface="Wingdings" charset="2"/>
              <a:buChar char=""/>
            </a:pPr>
            <a:r>
              <a:rPr b="0" lang="it-IT" sz="2000" spc="-1" strike="noStrike">
                <a:solidFill>
                  <a:srgbClr val="000000"/>
                </a:solidFill>
                <a:latin typeface="Calibri"/>
              </a:rPr>
              <a:t>Sesto livello struttura</a:t>
            </a:r>
            <a:endParaRPr b="0" lang="it-IT" sz="2000" spc="-1" strike="noStrike">
              <a:solidFill>
                <a:srgbClr val="000000"/>
              </a:solidFill>
              <a:latin typeface="Calibri"/>
            </a:endParaRPr>
          </a:p>
          <a:p>
            <a:pPr lvl="6" marL="3024000" indent="-216000">
              <a:lnSpc>
                <a:spcPct val="90000"/>
              </a:lnSpc>
              <a:spcBef>
                <a:spcPts val="283"/>
              </a:spcBef>
              <a:buClr>
                <a:srgbClr val="000000"/>
              </a:buClr>
              <a:buSzPct val="45000"/>
              <a:buFont typeface="Wingdings" charset="2"/>
              <a:buChar char=""/>
            </a:pPr>
            <a:r>
              <a:rPr b="0" lang="it-IT" sz="2000" spc="-1" strike="noStrike">
                <a:solidFill>
                  <a:srgbClr val="000000"/>
                </a:solidFill>
                <a:latin typeface="Calibri"/>
              </a:rPr>
              <a:t>Settimo livello struttura</a:t>
            </a:r>
            <a:endParaRPr b="0" lang="it-IT" sz="2000" spc="-1" strike="noStrike">
              <a:solidFill>
                <a:srgbClr val="000000"/>
              </a:solidFill>
              <a:latin typeface="Calibri"/>
            </a:endParaRPr>
          </a:p>
        </p:txBody>
      </p:sp>
    </p:spTree>
  </p:cSld>
  <p:clrMap bg1="lt1" bg2="lt2" tx1="dk1" tx2="dk2" accent1="accent1" accent2="accent2" accent3="accent3" accent4="accent4" accent5="accent5" accent6="accent6" hlink="hlink" folHlink="folHlink"/>
  <p:sldLayoutIdLst>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 id="2147483724" r:id="rId12"/>
    <p:sldLayoutId id="2147483725" r:id="rId13"/>
  </p:sldLayoutIdLst>
</p:sldMaster>
</file>

<file path=ppt/slides/_rels/slide1.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image" Target="../media/image2.jpeg"/><Relationship Id="rId3" Type="http://schemas.openxmlformats.org/officeDocument/2006/relationships/image" Target="../media/image3.png"/><Relationship Id="rId4" Type="http://schemas.openxmlformats.org/officeDocument/2006/relationships/slideLayout" Target="../slideLayouts/slideLayout1.xml"/><Relationship Id="rId5" Type="http://schemas.openxmlformats.org/officeDocument/2006/relationships/notesSlide" Target="../notesSlides/notesSlide1.xml"/>
</Relationships>
</file>

<file path=ppt/slides/_rels/slide10.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0.xml"/>
</Relationships>
</file>

<file path=ppt/slides/_rels/slide11.xml.rels><?xml version="1.0" encoding="UTF-8"?>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11.xml"/>
</Relationships>
</file>

<file path=ppt/slides/_rels/slide12.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13.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14.xml.rels><?xml version="1.0" encoding="UTF-8"?>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14.xml"/>
</Relationships>
</file>

<file path=ppt/slides/_rels/slide15.xml.rels><?xml version="1.0" encoding="UTF-8"?>
<Relationships xmlns="http://schemas.openxmlformats.org/package/2006/relationships"><Relationship Id="rId1" Type="http://schemas.openxmlformats.org/officeDocument/2006/relationships/slideLayout" Target="../slideLayouts/slideLayout49.xml"/>
</Relationships>
</file>

<file path=ppt/slides/_rels/slide16.xml.rels><?xml version="1.0" encoding="UTF-8"?>
<Relationships xmlns="http://schemas.openxmlformats.org/package/2006/relationships"><Relationship Id="rId1" Type="http://schemas.openxmlformats.org/officeDocument/2006/relationships/slideLayout" Target="../slideLayouts/slideLayout61.xml"/><Relationship Id="rId2" Type="http://schemas.openxmlformats.org/officeDocument/2006/relationships/notesSlide" Target="../notesSlides/notesSlide16.xml"/>
</Relationships>
</file>

<file path=ppt/slides/_rels/slide17.xml.rels><?xml version="1.0" encoding="UTF-8"?>
<Relationships xmlns="http://schemas.openxmlformats.org/package/2006/relationships"><Relationship Id="rId1" Type="http://schemas.openxmlformats.org/officeDocument/2006/relationships/image" Target="../media/image7.png"/><Relationship Id="rId2" Type="http://schemas.openxmlformats.org/officeDocument/2006/relationships/slideLayout" Target="../slideLayouts/slideLayout49.xml"/>
</Relationships>
</file>

<file path=ppt/slides/_rels/slide18.xml.rels><?xml version="1.0" encoding="UTF-8"?>
<Relationships xmlns="http://schemas.openxmlformats.org/package/2006/relationships"><Relationship Id="rId1" Type="http://schemas.openxmlformats.org/officeDocument/2006/relationships/chart" Target="../charts/chart3.xml"/><Relationship Id="rId2" Type="http://schemas.openxmlformats.org/officeDocument/2006/relationships/slideLayout" Target="../slideLayouts/slideLayout61.xml"/><Relationship Id="rId3" Type="http://schemas.openxmlformats.org/officeDocument/2006/relationships/notesSlide" Target="../notesSlides/notesSlide18.xml"/>
</Relationships>
</file>

<file path=ppt/slides/_rels/slide19.xml.rels><?xml version="1.0" encoding="UTF-8"?>
<Relationships xmlns="http://schemas.openxmlformats.org/package/2006/relationships"><Relationship Id="rId1" Type="http://schemas.openxmlformats.org/officeDocument/2006/relationships/image" Target="../media/image8.wmf"/><Relationship Id="rId2" Type="http://schemas.openxmlformats.org/officeDocument/2006/relationships/image" Target="../media/image9.png"/><Relationship Id="rId3" Type="http://schemas.openxmlformats.org/officeDocument/2006/relationships/chart" Target="../charts/chart4.xml"/><Relationship Id="rId4" Type="http://schemas.openxmlformats.org/officeDocument/2006/relationships/slideLayout" Target="../slideLayouts/slideLayout61.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xml"/>
</Relationships>
</file>

<file path=ppt/slides/_rels/slide20.xml.rels><?xml version="1.0" encoding="UTF-8"?>
<Relationships xmlns="http://schemas.openxmlformats.org/package/2006/relationships"><Relationship Id="rId1" Type="http://schemas.openxmlformats.org/officeDocument/2006/relationships/image" Target="../media/image10.wmf"/><Relationship Id="rId2" Type="http://schemas.openxmlformats.org/officeDocument/2006/relationships/image" Target="../media/image11.png"/><Relationship Id="rId3" Type="http://schemas.openxmlformats.org/officeDocument/2006/relationships/chart" Target="../charts/chart5.xml"/><Relationship Id="rId4" Type="http://schemas.openxmlformats.org/officeDocument/2006/relationships/slideLayout" Target="../slideLayouts/slideLayout61.xml"/>
</Relationships>
</file>

<file path=ppt/slides/_rels/slide21.xml.rels><?xml version="1.0" encoding="UTF-8"?>
<Relationships xmlns="http://schemas.openxmlformats.org/package/2006/relationships"><Relationship Id="rId1" Type="http://schemas.openxmlformats.org/officeDocument/2006/relationships/slideLayout" Target="../slideLayouts/slideLayout61.xml"/><Relationship Id="rId2" Type="http://schemas.openxmlformats.org/officeDocument/2006/relationships/notesSlide" Target="../notesSlides/notesSlide21.xml"/>
</Relationships>
</file>

<file path=ppt/slides/_rels/slide22.xml.rels><?xml version="1.0" encoding="UTF-8"?>
<Relationships xmlns="http://schemas.openxmlformats.org/package/2006/relationships"><Relationship Id="rId1" Type="http://schemas.openxmlformats.org/officeDocument/2006/relationships/slideLayout" Target="../slideLayouts/slideLayout61.xml"/>
</Relationships>
</file>

<file path=ppt/slides/_rels/slide23.xml.rels><?xml version="1.0" encoding="UTF-8"?>
<Relationships xmlns="http://schemas.openxmlformats.org/package/2006/relationships"><Relationship Id="rId1" Type="http://schemas.openxmlformats.org/officeDocument/2006/relationships/slideLayout" Target="../slideLayouts/slideLayout61.xml"/>
</Relationships>
</file>

<file path=ppt/slides/_rels/slide24.xml.rels><?xml version="1.0" encoding="UTF-8"?>
<Relationships xmlns="http://schemas.openxmlformats.org/package/2006/relationships"><Relationship Id="rId1" Type="http://schemas.openxmlformats.org/officeDocument/2006/relationships/slideLayout" Target="../slideLayouts/slideLayout61.xml"/>
</Relationships>
</file>

<file path=ppt/slides/_rels/slide25.xml.rels><?xml version="1.0" encoding="UTF-8"?>
<Relationships xmlns="http://schemas.openxmlformats.org/package/2006/relationships"><Relationship Id="rId1" Type="http://schemas.openxmlformats.org/officeDocument/2006/relationships/slideLayout" Target="../slideLayouts/slideLayout61.xml"/>
</Relationships>
</file>

<file path=ppt/slides/_rels/slide26.xml.rels><?xml version="1.0" encoding="UTF-8"?>
<Relationships xmlns="http://schemas.openxmlformats.org/package/2006/relationships"><Relationship Id="rId1" Type="http://schemas.openxmlformats.org/officeDocument/2006/relationships/image" Target="../media/image7.png"/><Relationship Id="rId2" Type="http://schemas.openxmlformats.org/officeDocument/2006/relationships/slideLayout" Target="../slideLayouts/slideLayout49.xml"/>
</Relationships>
</file>

<file path=ppt/slides/_rels/slide27.xml.rels><?xml version="1.0" encoding="UTF-8"?>
<Relationships xmlns="http://schemas.openxmlformats.org/package/2006/relationships"><Relationship Id="rId1" Type="http://schemas.openxmlformats.org/officeDocument/2006/relationships/slideLayout" Target="../slideLayouts/slideLayout61.xml"/>
</Relationships>
</file>

<file path=ppt/slides/_rels/slide3.xml.rels><?xml version="1.0" encoding="UTF-8"?>
<Relationships xmlns="http://schemas.openxmlformats.org/package/2006/relationships"><Relationship Id="rId1" Type="http://schemas.openxmlformats.org/officeDocument/2006/relationships/image" Target="../media/image4.png"/><Relationship Id="rId2" Type="http://schemas.openxmlformats.org/officeDocument/2006/relationships/image" Target="../media/image5.png"/><Relationship Id="rId3" Type="http://schemas.openxmlformats.org/officeDocument/2006/relationships/slideLayout" Target="../slideLayouts/slideLayout25.xml"/><Relationship Id="rId4" Type="http://schemas.openxmlformats.org/officeDocument/2006/relationships/notesSlide" Target="../notesSlides/notesSlide3.xml"/>
</Relationships>
</file>

<file path=ppt/slides/_rels/slide4.xml.rels><?xml version="1.0" encoding="UTF-8"?>
<Relationships xmlns="http://schemas.openxmlformats.org/package/2006/relationships"><Relationship Id="rId1" Type="http://schemas.openxmlformats.org/officeDocument/2006/relationships/image" Target="../media/image6.png"/><Relationship Id="rId2" Type="http://schemas.openxmlformats.org/officeDocument/2006/relationships/slideLayout" Target="../slideLayouts/slideLayout25.xml"/>
</Relationships>
</file>

<file path=ppt/slides/_rels/slide5.xml.rels><?xml version="1.0" encoding="UTF-8"?>
<Relationships xmlns="http://schemas.openxmlformats.org/package/2006/relationships"><Relationship Id="rId1" Type="http://schemas.openxmlformats.org/officeDocument/2006/relationships/chart" Target="../charts/chart1.xml"/><Relationship Id="rId2" Type="http://schemas.openxmlformats.org/officeDocument/2006/relationships/chart" Target="../charts/chart2.xml"/><Relationship Id="rId3" Type="http://schemas.openxmlformats.org/officeDocument/2006/relationships/slideLayout" Target="../slideLayouts/slideLayout25.xml"/><Relationship Id="rId4" Type="http://schemas.openxmlformats.org/officeDocument/2006/relationships/notesSlide" Target="../notesSlides/notesSlide5.xml"/>
</Relationships>
</file>

<file path=ppt/slides/_rels/slide6.xml.rels><?xml version="1.0" encoding="UTF-8"?>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6.xml"/>
</Relationships>
</file>

<file path=ppt/slides/_rels/slide7.xml.rels><?xml version="1.0" encoding="UTF-8"?>
<Relationships xmlns="http://schemas.openxmlformats.org/package/2006/relationships"><Relationship Id="rId1" Type="http://schemas.openxmlformats.org/officeDocument/2006/relationships/slideLayout" Target="../slideLayouts/slideLayout38.xml"/>
</Relationships>
</file>

<file path=ppt/slides/_rels/slide8.xml.rels><?xml version="1.0" encoding="UTF-8"?>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8.xml"/>
</Relationships>
</file>

<file path=ppt/slides/_rels/slide9.xml.rels><?xml version="1.0" encoding="UTF-8"?>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9.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245" name="Immagine 4" descr=""/>
          <p:cNvPicPr/>
          <p:nvPr/>
        </p:nvPicPr>
        <p:blipFill>
          <a:blip r:embed="rId1"/>
          <a:stretch/>
        </p:blipFill>
        <p:spPr>
          <a:xfrm>
            <a:off x="0" y="1389240"/>
            <a:ext cx="12191760" cy="4110480"/>
          </a:xfrm>
          <a:prstGeom prst="rect">
            <a:avLst/>
          </a:prstGeom>
          <a:ln w="0">
            <a:noFill/>
          </a:ln>
        </p:spPr>
      </p:pic>
      <p:sp>
        <p:nvSpPr>
          <p:cNvPr id="246" name="CasellaDiTesto 1"/>
          <p:cNvSpPr/>
          <p:nvPr/>
        </p:nvSpPr>
        <p:spPr>
          <a:xfrm>
            <a:off x="0" y="84960"/>
            <a:ext cx="12191760" cy="121752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spcBef>
                <a:spcPts val="601"/>
              </a:spcBef>
              <a:spcAft>
                <a:spcPts val="601"/>
              </a:spcAft>
            </a:pPr>
            <a:r>
              <a:rPr b="1" lang="it-IT" sz="4000" spc="-1" strike="noStrike" cap="small">
                <a:solidFill>
                  <a:srgbClr val="000000"/>
                </a:solidFill>
                <a:latin typeface="Calibri"/>
              </a:rPr>
              <a:t>AMBITO TURISTICO VERSILIA</a:t>
            </a:r>
            <a:endParaRPr b="0" lang="it-IT" sz="4000" spc="-1" strike="noStrike">
              <a:solidFill>
                <a:srgbClr val="000000"/>
              </a:solidFill>
              <a:latin typeface="Arial"/>
            </a:endParaRPr>
          </a:p>
          <a:p>
            <a:pPr algn="ctr">
              <a:lnSpc>
                <a:spcPct val="100000"/>
              </a:lnSpc>
              <a:spcBef>
                <a:spcPts val="601"/>
              </a:spcBef>
              <a:spcAft>
                <a:spcPts val="601"/>
              </a:spcAft>
            </a:pPr>
            <a:endParaRPr b="0" lang="it-IT" sz="2400" spc="-1" strike="noStrike">
              <a:solidFill>
                <a:srgbClr val="000000"/>
              </a:solidFill>
              <a:latin typeface="Arial"/>
            </a:endParaRPr>
          </a:p>
        </p:txBody>
      </p:sp>
      <p:pic>
        <p:nvPicPr>
          <p:cNvPr id="247" name="Immagine 4" descr=""/>
          <p:cNvPicPr/>
          <p:nvPr/>
        </p:nvPicPr>
        <p:blipFill>
          <a:blip r:embed="rId2"/>
          <a:stretch/>
        </p:blipFill>
        <p:spPr>
          <a:xfrm>
            <a:off x="9726480" y="5683320"/>
            <a:ext cx="2139480" cy="798120"/>
          </a:xfrm>
          <a:prstGeom prst="rect">
            <a:avLst/>
          </a:prstGeom>
          <a:ln w="9525">
            <a:noFill/>
          </a:ln>
        </p:spPr>
      </p:pic>
      <p:sp>
        <p:nvSpPr>
          <p:cNvPr id="248" name="Rectangle 2"/>
          <p:cNvSpPr/>
          <p:nvPr/>
        </p:nvSpPr>
        <p:spPr>
          <a:xfrm>
            <a:off x="0" y="0"/>
            <a:ext cx="12191760" cy="456840"/>
          </a:xfrm>
          <a:prstGeom prst="rect">
            <a:avLst/>
          </a:prstGeom>
          <a:noFill/>
          <a:ln w="0">
            <a:noFill/>
          </a:ln>
        </p:spPr>
        <p:style>
          <a:lnRef idx="0"/>
          <a:fillRef idx="0"/>
          <a:effectRef idx="0"/>
          <a:fontRef idx="minor"/>
        </p:style>
        <p:txBody>
          <a:bodyPr numCol="1" spcCol="0" wrap="none" anchor="ctr">
            <a:spAutoFit/>
          </a:bodyPr>
          <a:p>
            <a:pPr>
              <a:lnSpc>
                <a:spcPct val="100000"/>
              </a:lnSpc>
            </a:pPr>
            <a:endParaRPr b="0" lang="it-IT" sz="1800" spc="-1" strike="noStrike">
              <a:solidFill>
                <a:srgbClr val="000000"/>
              </a:solidFill>
              <a:latin typeface="Calibri"/>
            </a:endParaRPr>
          </a:p>
        </p:txBody>
      </p:sp>
      <p:pic>
        <p:nvPicPr>
          <p:cNvPr id="249" name="Immagine 3" descr=""/>
          <p:cNvPicPr/>
          <p:nvPr/>
        </p:nvPicPr>
        <p:blipFill>
          <a:blip r:embed="rId3"/>
          <a:stretch/>
        </p:blipFill>
        <p:spPr>
          <a:xfrm>
            <a:off x="1210680" y="5683320"/>
            <a:ext cx="2173320" cy="827640"/>
          </a:xfrm>
          <a:prstGeom prst="rect">
            <a:avLst/>
          </a:prstGeom>
          <a:ln w="0">
            <a:noFill/>
          </a:ln>
        </p:spPr>
      </p:pic>
      <p:sp>
        <p:nvSpPr>
          <p:cNvPr id="250" name="CasellaDiTesto 7"/>
          <p:cNvSpPr/>
          <p:nvPr/>
        </p:nvSpPr>
        <p:spPr>
          <a:xfrm>
            <a:off x="0" y="1468440"/>
            <a:ext cx="12191760" cy="63828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pPr>
            <a:r>
              <a:rPr b="1" i="1" lang="it-IT" sz="3600" spc="-1" strike="noStrike">
                <a:solidFill>
                  <a:srgbClr val="ffffff"/>
                </a:solidFill>
                <a:latin typeface="Calibri"/>
                <a:ea typeface="Open Sans Semibold"/>
              </a:rPr>
              <a:t>PROFILO E CARATTERISTICHE  DEI FLUSSI TURISTICI 2023</a:t>
            </a:r>
            <a:endParaRPr b="0" lang="it-IT" sz="3600" spc="-1" strike="noStrike">
              <a:solidFill>
                <a:srgbClr val="000000"/>
              </a:solidFill>
              <a:latin typeface="Arial"/>
            </a:endParaRPr>
          </a:p>
        </p:txBody>
      </p:sp>
    </p:spTree>
  </p:cSld>
  <p:transition spd="slow">
    <p:fade/>
  </p:transition>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78" name="CasellaDiTesto 4"/>
          <p:cNvSpPr/>
          <p:nvPr/>
        </p:nvSpPr>
        <p:spPr>
          <a:xfrm>
            <a:off x="1052280" y="1354680"/>
            <a:ext cx="10265040" cy="4422600"/>
          </a:xfrm>
          <a:prstGeom prst="rect">
            <a:avLst/>
          </a:prstGeom>
          <a:noFill/>
          <a:ln w="0">
            <a:noFill/>
          </a:ln>
        </p:spPr>
        <p:style>
          <a:lnRef idx="0"/>
          <a:fillRef idx="0"/>
          <a:effectRef idx="0"/>
          <a:fontRef idx="minor"/>
        </p:style>
        <p:txBody>
          <a:bodyPr lIns="90000" rIns="90000" tIns="45000" bIns="45000" anchor="t">
            <a:spAutoFit/>
          </a:bodyPr>
          <a:p>
            <a:pPr algn="ctr">
              <a:lnSpc>
                <a:spcPct val="130000"/>
              </a:lnSpc>
              <a:spcBef>
                <a:spcPts val="601"/>
              </a:spcBef>
              <a:spcAft>
                <a:spcPts val="601"/>
              </a:spcAft>
            </a:pPr>
            <a:r>
              <a:rPr b="1" lang="it-IT" sz="4000" spc="-1" strike="noStrike" cap="small">
                <a:solidFill>
                  <a:schemeClr val="accent4">
                    <a:lumMod val="50000"/>
                  </a:schemeClr>
                </a:solidFill>
                <a:latin typeface="Calibri"/>
                <a:ea typeface="arial"/>
              </a:rPr>
              <a:t>i Flussi Turistici dell'Anno 2023 </a:t>
            </a:r>
            <a:endParaRPr b="0" lang="it-IT" sz="4000" spc="-1" strike="noStrike">
              <a:solidFill>
                <a:srgbClr val="000000"/>
              </a:solidFill>
              <a:latin typeface="Arial"/>
            </a:endParaRPr>
          </a:p>
          <a:p>
            <a:pPr algn="ctr">
              <a:lnSpc>
                <a:spcPct val="130000"/>
              </a:lnSpc>
              <a:spcBef>
                <a:spcPts val="601"/>
              </a:spcBef>
              <a:spcAft>
                <a:spcPts val="601"/>
              </a:spcAft>
            </a:pPr>
            <a:r>
              <a:rPr b="1" lang="it-IT" sz="4000" spc="-1" strike="noStrike" cap="small">
                <a:solidFill>
                  <a:schemeClr val="accent4">
                    <a:lumMod val="50000"/>
                  </a:schemeClr>
                </a:solidFill>
                <a:latin typeface="Calibri"/>
                <a:ea typeface="arial"/>
              </a:rPr>
              <a:t>regione toscana e provincia di LUCCA</a:t>
            </a:r>
            <a:endParaRPr b="0" lang="it-IT" sz="4000" spc="-1" strike="noStrike">
              <a:solidFill>
                <a:srgbClr val="000000"/>
              </a:solidFill>
              <a:latin typeface="Arial"/>
            </a:endParaRPr>
          </a:p>
          <a:p>
            <a:pPr algn="ctr">
              <a:lnSpc>
                <a:spcPct val="130000"/>
              </a:lnSpc>
              <a:spcBef>
                <a:spcPts val="601"/>
              </a:spcBef>
              <a:spcAft>
                <a:spcPts val="601"/>
              </a:spcAft>
            </a:pPr>
            <a:endParaRPr b="0" lang="it-IT" sz="1800" spc="-1" strike="noStrike">
              <a:solidFill>
                <a:srgbClr val="000000"/>
              </a:solidFill>
              <a:latin typeface="Arial"/>
            </a:endParaRPr>
          </a:p>
          <a:p>
            <a:pPr algn="ctr">
              <a:lnSpc>
                <a:spcPct val="130000"/>
              </a:lnSpc>
              <a:spcBef>
                <a:spcPts val="601"/>
              </a:spcBef>
              <a:spcAft>
                <a:spcPts val="601"/>
              </a:spcAft>
            </a:pPr>
            <a:endParaRPr b="0" lang="it-IT" sz="1800" spc="-1" strike="noStrike">
              <a:solidFill>
                <a:srgbClr val="000000"/>
              </a:solidFill>
              <a:latin typeface="Arial"/>
            </a:endParaRPr>
          </a:p>
          <a:p>
            <a:pPr algn="ctr">
              <a:lnSpc>
                <a:spcPct val="130000"/>
              </a:lnSpc>
              <a:spcBef>
                <a:spcPts val="601"/>
              </a:spcBef>
              <a:spcAft>
                <a:spcPts val="601"/>
              </a:spcAft>
            </a:pPr>
            <a:r>
              <a:rPr b="1" i="1" lang="it-IT" sz="1800" spc="-1" strike="noStrike" cap="small">
                <a:solidFill>
                  <a:schemeClr val="accent4">
                    <a:lumMod val="50000"/>
                  </a:schemeClr>
                </a:solidFill>
                <a:latin typeface="Calibri"/>
                <a:ea typeface="arial"/>
              </a:rPr>
              <a:t>(Elaborazioni CST su Dati Istat Pubblicati dal "Settore Sistema Informativo di Supporto alle Decisioni - Ufficio Regionale di Statistica"; i dati  analizzati comprendono le movimentazioni registrate presso gli esercizi Alberghieri ed Extralberghieri al netto delle Locazioni Turistiche) </a:t>
            </a:r>
            <a:endParaRPr b="0" lang="it-IT" sz="1800" spc="-1" strike="noStrike">
              <a:solidFill>
                <a:srgbClr val="000000"/>
              </a:solidFill>
              <a:latin typeface="Arial"/>
            </a:endParaRPr>
          </a:p>
        </p:txBody>
      </p:sp>
    </p:spTree>
  </p:cSld>
  <mc:AlternateContent>
    <mc:Choice Requires="p14">
      <p:transition spd="med" p14:dur="700">
        <p:fade/>
      </p:transition>
    </mc:Choice>
    <mc:Fallback>
      <p:transition spd="med">
        <p:fade/>
      </p:transition>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79" name="Rettangolo arrotondato 1"/>
          <p:cNvSpPr/>
          <p:nvPr/>
        </p:nvSpPr>
        <p:spPr>
          <a:xfrm>
            <a:off x="230400" y="182520"/>
            <a:ext cx="6614640" cy="1382400"/>
          </a:xfrm>
          <a:prstGeom prst="roundRect">
            <a:avLst>
              <a:gd name="adj" fmla="val 16667"/>
            </a:avLst>
          </a:prstGeom>
          <a:solidFill>
            <a:schemeClr val="bg1"/>
          </a:solidFill>
          <a:ln>
            <a:noFill/>
          </a:ln>
          <a:effectLst>
            <a:outerShdw algn="tr" blurRad="50760" dir="8100000" dist="37674" rotWithShape="0">
              <a:srgbClr val="000000">
                <a:alpha val="40000"/>
              </a:srgbClr>
            </a:outerShdw>
          </a:effectLst>
        </p:spPr>
        <p:style>
          <a:lnRef idx="2">
            <a:schemeClr val="accent1">
              <a:shade val="50000"/>
            </a:schemeClr>
          </a:lnRef>
          <a:fillRef idx="1">
            <a:schemeClr val="accent1"/>
          </a:fillRef>
          <a:effectRef idx="0">
            <a:schemeClr val="accent1"/>
          </a:effectRef>
          <a:fontRef idx="minor"/>
        </p:style>
        <p:txBody>
          <a:bodyPr lIns="90000" rIns="90000" tIns="45000" bIns="45000" anchor="ctr">
            <a:spAutoFit/>
          </a:bodyPr>
          <a:p>
            <a:pPr algn="ctr">
              <a:lnSpc>
                <a:spcPct val="100000"/>
              </a:lnSpc>
            </a:pPr>
            <a:r>
              <a:rPr b="1" lang="it-IT" sz="2800" spc="-1" strike="noStrike" cap="small">
                <a:solidFill>
                  <a:srgbClr val="000000"/>
                </a:solidFill>
                <a:latin typeface="Calibri"/>
              </a:rPr>
              <a:t>Turismo in Toscana: </a:t>
            </a:r>
            <a:endParaRPr b="0" lang="it-IT" sz="2800" spc="-1" strike="noStrike">
              <a:solidFill>
                <a:srgbClr val="000000"/>
              </a:solidFill>
              <a:latin typeface="Arial"/>
            </a:endParaRPr>
          </a:p>
          <a:p>
            <a:pPr algn="ctr">
              <a:lnSpc>
                <a:spcPct val="100000"/>
              </a:lnSpc>
            </a:pPr>
            <a:r>
              <a:rPr b="1" lang="it-IT" sz="2800" spc="-1" strike="noStrike" cap="small">
                <a:solidFill>
                  <a:srgbClr val="000000"/>
                </a:solidFill>
                <a:latin typeface="Calibri"/>
              </a:rPr>
              <a:t>Dati Provvisori della Stagione 2023</a:t>
            </a:r>
            <a:endParaRPr b="0" lang="it-IT" sz="2800" spc="-1" strike="noStrike">
              <a:solidFill>
                <a:srgbClr val="000000"/>
              </a:solidFill>
              <a:latin typeface="Arial"/>
            </a:endParaRPr>
          </a:p>
          <a:p>
            <a:pPr algn="ctr">
              <a:lnSpc>
                <a:spcPct val="100000"/>
              </a:lnSpc>
            </a:pPr>
            <a:r>
              <a:rPr b="1" lang="it-IT" sz="2000" spc="-1" strike="noStrike" cap="small">
                <a:solidFill>
                  <a:srgbClr val="000000"/>
                </a:solidFill>
                <a:latin typeface="Calibri"/>
              </a:rPr>
              <a:t>(fonte: Dati ISTAT REGIONE TOSCANA)</a:t>
            </a:r>
            <a:endParaRPr b="0" lang="it-IT" sz="2000" spc="-1" strike="noStrike">
              <a:solidFill>
                <a:srgbClr val="000000"/>
              </a:solidFill>
              <a:latin typeface="Arial"/>
            </a:endParaRPr>
          </a:p>
        </p:txBody>
      </p:sp>
      <p:graphicFrame>
        <p:nvGraphicFramePr>
          <p:cNvPr id="280" name="Tabella 2"/>
          <p:cNvGraphicFramePr/>
          <p:nvPr/>
        </p:nvGraphicFramePr>
        <p:xfrm>
          <a:off x="84960" y="2388600"/>
          <a:ext cx="6981480" cy="2080800"/>
        </p:xfrm>
        <a:graphic>
          <a:graphicData uri="http://schemas.openxmlformats.org/drawingml/2006/table">
            <a:tbl>
              <a:tblPr/>
              <a:tblGrid>
                <a:gridCol w="2095560"/>
                <a:gridCol w="1528560"/>
                <a:gridCol w="1678320"/>
                <a:gridCol w="1678320"/>
              </a:tblGrid>
              <a:tr h="335160">
                <a:tc>
                  <a:txBody>
                    <a:bodyPr anchor="ctr">
                      <a:noAutofit/>
                    </a:bodyPr>
                    <a:p>
                      <a:pPr>
                        <a:lnSpc>
                          <a:spcPct val="100000"/>
                        </a:lnSpc>
                      </a:pPr>
                      <a:endParaRPr b="1" lang="it-IT" sz="1600" spc="-1" strike="noStrike">
                        <a:solidFill>
                          <a:srgbClr val="404040"/>
                        </a:solidFill>
                        <a:latin typeface="Calibri"/>
                      </a:endParaRPr>
                    </a:p>
                  </a:txBody>
                  <a:tcPr anchor="ctr" marL="91440" marR="91440">
                    <a:lnL w="12240">
                      <a:noFill/>
                      <a:prstDash val="solid"/>
                    </a:lnL>
                    <a:lnR w="12240">
                      <a:noFill/>
                      <a:prstDash val="solid"/>
                    </a:lnR>
                    <a:lnT w="12240">
                      <a:noFill/>
                      <a:prstDash val="solid"/>
                    </a:lnT>
                    <a:lnB w="6480">
                      <a:solidFill>
                        <a:srgbClr val="2e75b6"/>
                      </a:solidFill>
                      <a:prstDash val="solid"/>
                    </a:lnB>
                    <a:noFill/>
                  </a:tcPr>
                </a:tc>
                <a:tc>
                  <a:txBody>
                    <a:bodyPr anchor="ctr">
                      <a:noAutofit/>
                    </a:bodyPr>
                    <a:p>
                      <a:pPr algn="ctr">
                        <a:lnSpc>
                          <a:spcPct val="100000"/>
                        </a:lnSpc>
                      </a:pPr>
                      <a:r>
                        <a:rPr b="1" lang="it-IT" sz="1600" spc="-1" strike="noStrike">
                          <a:solidFill>
                            <a:srgbClr val="404040"/>
                          </a:solidFill>
                          <a:latin typeface="Calibri"/>
                        </a:rPr>
                        <a:t>Arrivi</a:t>
                      </a:r>
                      <a:endParaRPr b="0" lang="it-IT" sz="1600" spc="-1" strike="noStrike">
                        <a:solidFill>
                          <a:srgbClr val="000000"/>
                        </a:solidFill>
                        <a:latin typeface="Arial"/>
                      </a:endParaRPr>
                    </a:p>
                  </a:txBody>
                  <a:tcPr anchor="ctr" marL="91440" marR="91440">
                    <a:lnL w="12240">
                      <a:noFill/>
                      <a:prstDash val="solid"/>
                    </a:lnL>
                    <a:lnR w="12240">
                      <a:noFill/>
                      <a:prstDash val="solid"/>
                    </a:lnR>
                    <a:lnT w="12240">
                      <a:noFill/>
                      <a:prstDash val="solid"/>
                    </a:lnT>
                    <a:lnB w="6480">
                      <a:solidFill>
                        <a:srgbClr val="2e75b6"/>
                      </a:solidFill>
                      <a:prstDash val="solid"/>
                    </a:lnB>
                    <a:noFill/>
                  </a:tcPr>
                </a:tc>
                <a:tc>
                  <a:txBody>
                    <a:bodyPr anchor="ctr">
                      <a:noAutofit/>
                    </a:bodyPr>
                    <a:p>
                      <a:pPr algn="ctr">
                        <a:lnSpc>
                          <a:spcPct val="100000"/>
                        </a:lnSpc>
                      </a:pPr>
                      <a:r>
                        <a:rPr b="1" lang="it-IT" sz="1600" spc="-1" strike="noStrike">
                          <a:solidFill>
                            <a:srgbClr val="404040"/>
                          </a:solidFill>
                          <a:latin typeface="Calibri"/>
                        </a:rPr>
                        <a:t>Presenze</a:t>
                      </a:r>
                      <a:endParaRPr b="0" lang="it-IT" sz="1600" spc="-1" strike="noStrike">
                        <a:solidFill>
                          <a:srgbClr val="000000"/>
                        </a:solidFill>
                        <a:latin typeface="Arial"/>
                      </a:endParaRPr>
                    </a:p>
                  </a:txBody>
                  <a:tcPr anchor="ctr" marL="91440" marR="91440">
                    <a:lnL w="12240">
                      <a:noFill/>
                      <a:prstDash val="solid"/>
                    </a:lnL>
                    <a:lnR w="12240">
                      <a:noFill/>
                      <a:prstDash val="solid"/>
                    </a:lnR>
                    <a:lnT w="12240">
                      <a:noFill/>
                      <a:prstDash val="solid"/>
                    </a:lnT>
                    <a:lnB w="6480">
                      <a:solidFill>
                        <a:srgbClr val="2e75b6"/>
                      </a:solidFill>
                      <a:prstDash val="solid"/>
                    </a:lnB>
                    <a:noFill/>
                  </a:tcPr>
                </a:tc>
                <a:tc>
                  <a:txBody>
                    <a:bodyPr anchor="ctr">
                      <a:noAutofit/>
                    </a:bodyPr>
                    <a:p>
                      <a:pPr algn="ctr">
                        <a:lnSpc>
                          <a:spcPct val="100000"/>
                        </a:lnSpc>
                      </a:pPr>
                      <a:r>
                        <a:rPr b="1" lang="it-IT" sz="1600" spc="-1" strike="noStrike">
                          <a:solidFill>
                            <a:srgbClr val="404040"/>
                          </a:solidFill>
                          <a:latin typeface="Calibri"/>
                        </a:rPr>
                        <a:t>PM</a:t>
                      </a:r>
                      <a:endParaRPr b="0" lang="it-IT" sz="1600" spc="-1" strike="noStrike">
                        <a:solidFill>
                          <a:srgbClr val="000000"/>
                        </a:solidFill>
                        <a:latin typeface="Arial"/>
                      </a:endParaRPr>
                    </a:p>
                  </a:txBody>
                  <a:tcPr anchor="ctr" marL="91440" marR="91440">
                    <a:lnL w="12240">
                      <a:noFill/>
                      <a:prstDash val="solid"/>
                    </a:lnL>
                    <a:lnR w="12240">
                      <a:noFill/>
                      <a:prstDash val="solid"/>
                    </a:lnR>
                    <a:lnT w="12240">
                      <a:noFill/>
                      <a:prstDash val="solid"/>
                    </a:lnT>
                    <a:lnB w="6480">
                      <a:solidFill>
                        <a:srgbClr val="2e75b6"/>
                      </a:solidFill>
                      <a:prstDash val="solid"/>
                    </a:lnB>
                    <a:noFill/>
                  </a:tcPr>
                </a:tc>
              </a:tr>
              <a:tr h="335160">
                <a:tc>
                  <a:txBody>
                    <a:bodyPr anchor="ctr">
                      <a:noAutofit/>
                    </a:bodyPr>
                    <a:p>
                      <a:pPr algn="ctr">
                        <a:lnSpc>
                          <a:spcPct val="100000"/>
                        </a:lnSpc>
                      </a:pPr>
                      <a:r>
                        <a:rPr b="0" lang="it-IT" sz="1600" spc="-1" strike="noStrike">
                          <a:solidFill>
                            <a:srgbClr val="404040"/>
                          </a:solidFill>
                          <a:latin typeface="Calibri"/>
                        </a:rPr>
                        <a:t>2019</a:t>
                      </a:r>
                      <a:endParaRPr b="0" lang="it-IT" sz="1600" spc="-1" strike="noStrike">
                        <a:solidFill>
                          <a:srgbClr val="000000"/>
                        </a:solidFill>
                        <a:latin typeface="Arial"/>
                      </a:endParaRPr>
                    </a:p>
                  </a:txBody>
                  <a:tcPr anchor="ctr" marL="91440" marR="91440">
                    <a:lnL w="12240">
                      <a:noFill/>
                      <a:prstDash val="solid"/>
                    </a:lnL>
                    <a:lnR w="12240">
                      <a:noFill/>
                      <a:prstDash val="solid"/>
                    </a:lnR>
                    <a:lnT w="6480">
                      <a:solidFill>
                        <a:srgbClr val="2e75b6"/>
                      </a:solidFill>
                      <a:prstDash val="solid"/>
                    </a:lnT>
                    <a:lnB w="6480">
                      <a:solidFill>
                        <a:srgbClr val="2e75b6"/>
                      </a:solidFill>
                      <a:prstDash val="solid"/>
                    </a:lnB>
                    <a:noFill/>
                  </a:tcPr>
                </a:tc>
                <a:tc>
                  <a:txBody>
                    <a:bodyPr lIns="9360" rIns="9360" tIns="9360" bIns="0" anchor="ctr">
                      <a:noAutofit/>
                    </a:bodyPr>
                    <a:p>
                      <a:pPr algn="ctr">
                        <a:lnSpc>
                          <a:spcPct val="100000"/>
                        </a:lnSpc>
                      </a:pPr>
                      <a:r>
                        <a:rPr b="0" lang="it-IT" sz="1600" spc="-1" strike="noStrike">
                          <a:solidFill>
                            <a:srgbClr val="404040"/>
                          </a:solidFill>
                          <a:latin typeface="Calibri"/>
                        </a:rPr>
                        <a:t>14.503.132</a:t>
                      </a:r>
                      <a:endParaRPr b="0" lang="it-IT" sz="1600" spc="-1" strike="noStrike">
                        <a:solidFill>
                          <a:srgbClr val="000000"/>
                        </a:solidFill>
                        <a:latin typeface="Arial"/>
                      </a:endParaRPr>
                    </a:p>
                  </a:txBody>
                  <a:tcPr anchor="ctr" marL="9360" marR="9360">
                    <a:lnL w="12240">
                      <a:noFill/>
                      <a:prstDash val="solid"/>
                    </a:lnL>
                    <a:lnR w="12240">
                      <a:noFill/>
                      <a:prstDash val="solid"/>
                    </a:lnR>
                    <a:lnT w="6480">
                      <a:solidFill>
                        <a:srgbClr val="2e75b6"/>
                      </a:solidFill>
                      <a:prstDash val="solid"/>
                    </a:lnT>
                    <a:lnB w="6480">
                      <a:solidFill>
                        <a:srgbClr val="2e75b6"/>
                      </a:solidFill>
                      <a:prstDash val="solid"/>
                    </a:lnB>
                    <a:noFill/>
                  </a:tcPr>
                </a:tc>
                <a:tc>
                  <a:txBody>
                    <a:bodyPr lIns="9360" rIns="9360" tIns="9360" bIns="0" anchor="ctr">
                      <a:noAutofit/>
                    </a:bodyPr>
                    <a:p>
                      <a:pPr algn="ctr">
                        <a:lnSpc>
                          <a:spcPct val="100000"/>
                        </a:lnSpc>
                      </a:pPr>
                      <a:r>
                        <a:rPr b="0" lang="it-IT" sz="1600" spc="-1" strike="noStrike">
                          <a:solidFill>
                            <a:srgbClr val="404040"/>
                          </a:solidFill>
                          <a:latin typeface="Calibri"/>
                        </a:rPr>
                        <a:t>48.413.256</a:t>
                      </a:r>
                      <a:endParaRPr b="0" lang="it-IT" sz="1600" spc="-1" strike="noStrike">
                        <a:solidFill>
                          <a:srgbClr val="000000"/>
                        </a:solidFill>
                        <a:latin typeface="Arial"/>
                      </a:endParaRPr>
                    </a:p>
                  </a:txBody>
                  <a:tcPr anchor="ctr" marL="9360" marR="9360">
                    <a:lnL w="12240">
                      <a:noFill/>
                      <a:prstDash val="solid"/>
                    </a:lnL>
                    <a:lnR w="12240">
                      <a:noFill/>
                      <a:prstDash val="solid"/>
                    </a:lnR>
                    <a:lnT w="6480">
                      <a:solidFill>
                        <a:srgbClr val="2e75b6"/>
                      </a:solidFill>
                      <a:prstDash val="solid"/>
                    </a:lnT>
                    <a:lnB w="6480">
                      <a:solidFill>
                        <a:srgbClr val="2e75b6"/>
                      </a:solidFill>
                      <a:prstDash val="solid"/>
                    </a:lnB>
                    <a:noFill/>
                  </a:tcPr>
                </a:tc>
                <a:tc>
                  <a:txBody>
                    <a:bodyPr lIns="9360" rIns="9360" tIns="9360" bIns="0" anchor="ctr">
                      <a:noAutofit/>
                    </a:bodyPr>
                    <a:p>
                      <a:pPr algn="ctr">
                        <a:lnSpc>
                          <a:spcPct val="100000"/>
                        </a:lnSpc>
                      </a:pPr>
                      <a:r>
                        <a:rPr b="0" lang="it-IT" sz="1600" spc="-1" strike="noStrike">
                          <a:solidFill>
                            <a:srgbClr val="404040"/>
                          </a:solidFill>
                          <a:latin typeface="Calibri"/>
                        </a:rPr>
                        <a:t>3,3 notti</a:t>
                      </a:r>
                      <a:endParaRPr b="0" lang="it-IT" sz="1600" spc="-1" strike="noStrike">
                        <a:solidFill>
                          <a:srgbClr val="000000"/>
                        </a:solidFill>
                        <a:latin typeface="Arial"/>
                      </a:endParaRPr>
                    </a:p>
                  </a:txBody>
                  <a:tcPr anchor="ctr" marL="9360" marR="9360">
                    <a:lnL w="12240">
                      <a:noFill/>
                      <a:prstDash val="solid"/>
                    </a:lnL>
                    <a:lnR w="12240">
                      <a:noFill/>
                      <a:prstDash val="solid"/>
                    </a:lnR>
                    <a:lnT w="6480">
                      <a:solidFill>
                        <a:srgbClr val="2e75b6"/>
                      </a:solidFill>
                      <a:prstDash val="solid"/>
                    </a:lnT>
                    <a:lnB w="6480">
                      <a:solidFill>
                        <a:srgbClr val="2e75b6"/>
                      </a:solidFill>
                      <a:prstDash val="solid"/>
                    </a:lnB>
                    <a:noFill/>
                  </a:tcPr>
                </a:tc>
              </a:tr>
              <a:tr h="335160">
                <a:tc>
                  <a:txBody>
                    <a:bodyPr anchor="ctr">
                      <a:noAutofit/>
                    </a:bodyPr>
                    <a:p>
                      <a:pPr algn="ctr">
                        <a:lnSpc>
                          <a:spcPct val="100000"/>
                        </a:lnSpc>
                      </a:pPr>
                      <a:r>
                        <a:rPr b="0" lang="it-IT" sz="1600" spc="-1" strike="noStrike">
                          <a:solidFill>
                            <a:srgbClr val="404040"/>
                          </a:solidFill>
                          <a:latin typeface="Calibri"/>
                        </a:rPr>
                        <a:t>2022</a:t>
                      </a:r>
                      <a:endParaRPr b="0" lang="it-IT" sz="1600" spc="-1" strike="noStrike">
                        <a:solidFill>
                          <a:srgbClr val="000000"/>
                        </a:solidFill>
                        <a:latin typeface="Arial"/>
                      </a:endParaRPr>
                    </a:p>
                  </a:txBody>
                  <a:tcPr anchor="ctr" marL="91440" marR="91440">
                    <a:lnL w="12240">
                      <a:noFill/>
                      <a:prstDash val="solid"/>
                    </a:lnL>
                    <a:lnR w="12240">
                      <a:noFill/>
                      <a:prstDash val="solid"/>
                    </a:lnR>
                    <a:lnT w="6480">
                      <a:solidFill>
                        <a:srgbClr val="2e75b6"/>
                      </a:solidFill>
                      <a:prstDash val="solid"/>
                    </a:lnT>
                    <a:lnB w="6480">
                      <a:solidFill>
                        <a:srgbClr val="2e75b6"/>
                      </a:solidFill>
                      <a:prstDash val="solid"/>
                    </a:lnB>
                    <a:noFill/>
                  </a:tcPr>
                </a:tc>
                <a:tc>
                  <a:txBody>
                    <a:bodyPr lIns="9360" rIns="9360" tIns="9360" bIns="0" anchor="ctr">
                      <a:noAutofit/>
                    </a:bodyPr>
                    <a:p>
                      <a:pPr algn="ctr">
                        <a:lnSpc>
                          <a:spcPct val="100000"/>
                        </a:lnSpc>
                      </a:pPr>
                      <a:r>
                        <a:rPr b="0" lang="it-IT" sz="1600" spc="-1" strike="noStrike">
                          <a:solidFill>
                            <a:srgbClr val="404040"/>
                          </a:solidFill>
                          <a:latin typeface="Calibri"/>
                        </a:rPr>
                        <a:t>13.020.688</a:t>
                      </a:r>
                      <a:endParaRPr b="0" lang="it-IT" sz="1600" spc="-1" strike="noStrike">
                        <a:solidFill>
                          <a:srgbClr val="000000"/>
                        </a:solidFill>
                        <a:latin typeface="Arial"/>
                      </a:endParaRPr>
                    </a:p>
                  </a:txBody>
                  <a:tcPr anchor="ctr" marL="9360" marR="9360">
                    <a:lnL w="12240">
                      <a:noFill/>
                      <a:prstDash val="solid"/>
                    </a:lnL>
                    <a:lnR w="12240">
                      <a:noFill/>
                      <a:prstDash val="solid"/>
                    </a:lnR>
                    <a:lnT w="6480">
                      <a:solidFill>
                        <a:srgbClr val="2e75b6"/>
                      </a:solidFill>
                      <a:prstDash val="solid"/>
                    </a:lnT>
                    <a:lnB w="6480">
                      <a:solidFill>
                        <a:srgbClr val="2e75b6"/>
                      </a:solidFill>
                      <a:prstDash val="solid"/>
                    </a:lnB>
                    <a:noFill/>
                  </a:tcPr>
                </a:tc>
                <a:tc>
                  <a:txBody>
                    <a:bodyPr lIns="9360" rIns="9360" tIns="9360" bIns="0" anchor="ctr">
                      <a:noAutofit/>
                    </a:bodyPr>
                    <a:p>
                      <a:pPr algn="ctr">
                        <a:lnSpc>
                          <a:spcPct val="100000"/>
                        </a:lnSpc>
                      </a:pPr>
                      <a:r>
                        <a:rPr b="0" lang="it-IT" sz="1600" spc="-1" strike="noStrike">
                          <a:solidFill>
                            <a:srgbClr val="404040"/>
                          </a:solidFill>
                          <a:latin typeface="Calibri"/>
                        </a:rPr>
                        <a:t>42.729.673</a:t>
                      </a:r>
                      <a:endParaRPr b="0" lang="it-IT" sz="1600" spc="-1" strike="noStrike">
                        <a:solidFill>
                          <a:srgbClr val="000000"/>
                        </a:solidFill>
                        <a:latin typeface="Arial"/>
                      </a:endParaRPr>
                    </a:p>
                  </a:txBody>
                  <a:tcPr anchor="ctr" marL="9360" marR="9360">
                    <a:lnL w="12240">
                      <a:noFill/>
                      <a:prstDash val="solid"/>
                    </a:lnL>
                    <a:lnR w="12240">
                      <a:noFill/>
                      <a:prstDash val="solid"/>
                    </a:lnR>
                    <a:lnT w="6480">
                      <a:solidFill>
                        <a:srgbClr val="2e75b6"/>
                      </a:solidFill>
                      <a:prstDash val="solid"/>
                    </a:lnT>
                    <a:lnB w="6480">
                      <a:solidFill>
                        <a:srgbClr val="2e75b6"/>
                      </a:solidFill>
                      <a:prstDash val="solid"/>
                    </a:lnB>
                    <a:noFill/>
                  </a:tcPr>
                </a:tc>
                <a:tc>
                  <a:txBody>
                    <a:bodyPr lIns="9360" rIns="9360" tIns="9360" bIns="0" anchor="ctr">
                      <a:noAutofit/>
                    </a:bodyPr>
                    <a:p>
                      <a:pPr algn="ctr">
                        <a:lnSpc>
                          <a:spcPct val="100000"/>
                        </a:lnSpc>
                      </a:pPr>
                      <a:r>
                        <a:rPr b="0" lang="it-IT" sz="1600" spc="-1" strike="noStrike">
                          <a:solidFill>
                            <a:srgbClr val="404040"/>
                          </a:solidFill>
                          <a:latin typeface="Calibri"/>
                        </a:rPr>
                        <a:t>3,3 notti</a:t>
                      </a:r>
                      <a:endParaRPr b="0" lang="it-IT" sz="1600" spc="-1" strike="noStrike">
                        <a:solidFill>
                          <a:srgbClr val="000000"/>
                        </a:solidFill>
                        <a:latin typeface="Arial"/>
                      </a:endParaRPr>
                    </a:p>
                  </a:txBody>
                  <a:tcPr anchor="ctr" marL="9360" marR="9360">
                    <a:lnL w="12240">
                      <a:noFill/>
                      <a:prstDash val="solid"/>
                    </a:lnL>
                    <a:lnR w="12240">
                      <a:noFill/>
                      <a:prstDash val="solid"/>
                    </a:lnR>
                    <a:lnT w="6480">
                      <a:solidFill>
                        <a:srgbClr val="2e75b6"/>
                      </a:solidFill>
                      <a:prstDash val="solid"/>
                    </a:lnT>
                    <a:lnB w="6480">
                      <a:solidFill>
                        <a:srgbClr val="2e75b6"/>
                      </a:solidFill>
                      <a:prstDash val="solid"/>
                    </a:lnB>
                    <a:noFill/>
                  </a:tcPr>
                </a:tc>
              </a:tr>
              <a:tr h="355680">
                <a:tc>
                  <a:txBody>
                    <a:bodyPr anchor="ctr">
                      <a:noAutofit/>
                    </a:bodyPr>
                    <a:p>
                      <a:pPr algn="ctr">
                        <a:lnSpc>
                          <a:spcPct val="100000"/>
                        </a:lnSpc>
                      </a:pPr>
                      <a:r>
                        <a:rPr b="0" lang="it-IT" sz="1600" spc="-1" strike="noStrike">
                          <a:solidFill>
                            <a:srgbClr val="404040"/>
                          </a:solidFill>
                          <a:latin typeface="Calibri"/>
                        </a:rPr>
                        <a:t>2023</a:t>
                      </a:r>
                      <a:endParaRPr b="0" lang="it-IT" sz="1600" spc="-1" strike="noStrike">
                        <a:solidFill>
                          <a:srgbClr val="000000"/>
                        </a:solidFill>
                        <a:latin typeface="Arial"/>
                      </a:endParaRPr>
                    </a:p>
                  </a:txBody>
                  <a:tcPr anchor="ctr" marL="91440" marR="91440">
                    <a:lnL w="12240">
                      <a:noFill/>
                      <a:prstDash val="solid"/>
                    </a:lnL>
                    <a:lnR w="12240">
                      <a:noFill/>
                      <a:prstDash val="solid"/>
                    </a:lnR>
                    <a:lnT w="6480">
                      <a:solidFill>
                        <a:srgbClr val="2e75b6"/>
                      </a:solidFill>
                      <a:prstDash val="solid"/>
                    </a:lnT>
                    <a:lnB w="6480">
                      <a:solidFill>
                        <a:srgbClr val="2e75b6"/>
                      </a:solidFill>
                      <a:prstDash val="solid"/>
                    </a:lnB>
                    <a:noFill/>
                  </a:tcPr>
                </a:tc>
                <a:tc>
                  <a:txBody>
                    <a:bodyPr lIns="9360" rIns="9360" tIns="9360" bIns="0" anchor="ctr">
                      <a:noAutofit/>
                    </a:bodyPr>
                    <a:p>
                      <a:pPr algn="ctr">
                        <a:lnSpc>
                          <a:spcPct val="100000"/>
                        </a:lnSpc>
                      </a:pPr>
                      <a:r>
                        <a:rPr b="0" lang="it-IT" sz="1600" spc="-1" strike="noStrike">
                          <a:solidFill>
                            <a:srgbClr val="404040"/>
                          </a:solidFill>
                          <a:latin typeface="Calibri"/>
                        </a:rPr>
                        <a:t>14.668.826</a:t>
                      </a:r>
                      <a:endParaRPr b="0" lang="it-IT" sz="1600" spc="-1" strike="noStrike">
                        <a:solidFill>
                          <a:srgbClr val="000000"/>
                        </a:solidFill>
                        <a:latin typeface="Arial"/>
                      </a:endParaRPr>
                    </a:p>
                  </a:txBody>
                  <a:tcPr anchor="ctr" marL="9360" marR="9360">
                    <a:lnL w="12240">
                      <a:noFill/>
                      <a:prstDash val="solid"/>
                    </a:lnL>
                    <a:lnR w="12240">
                      <a:noFill/>
                      <a:prstDash val="solid"/>
                    </a:lnR>
                    <a:lnT w="6480">
                      <a:solidFill>
                        <a:srgbClr val="2e75b6"/>
                      </a:solidFill>
                      <a:prstDash val="solid"/>
                    </a:lnT>
                    <a:lnB w="6480">
                      <a:solidFill>
                        <a:srgbClr val="2e75b6"/>
                      </a:solidFill>
                      <a:prstDash val="solid"/>
                    </a:lnB>
                    <a:noFill/>
                  </a:tcPr>
                </a:tc>
                <a:tc>
                  <a:txBody>
                    <a:bodyPr lIns="9360" rIns="9360" tIns="9360" bIns="0" anchor="ctr">
                      <a:noAutofit/>
                    </a:bodyPr>
                    <a:p>
                      <a:pPr algn="ctr">
                        <a:lnSpc>
                          <a:spcPct val="100000"/>
                        </a:lnSpc>
                      </a:pPr>
                      <a:r>
                        <a:rPr b="0" lang="it-IT" sz="1600" spc="-1" strike="noStrike">
                          <a:solidFill>
                            <a:srgbClr val="404040"/>
                          </a:solidFill>
                          <a:latin typeface="Calibri"/>
                        </a:rPr>
                        <a:t>45.853.198</a:t>
                      </a:r>
                      <a:endParaRPr b="0" lang="it-IT" sz="1600" spc="-1" strike="noStrike">
                        <a:solidFill>
                          <a:srgbClr val="000000"/>
                        </a:solidFill>
                        <a:latin typeface="Arial"/>
                      </a:endParaRPr>
                    </a:p>
                  </a:txBody>
                  <a:tcPr anchor="ctr" marL="9360" marR="9360">
                    <a:lnL w="12240">
                      <a:noFill/>
                      <a:prstDash val="solid"/>
                    </a:lnL>
                    <a:lnR w="12240">
                      <a:noFill/>
                      <a:prstDash val="solid"/>
                    </a:lnR>
                    <a:lnT w="6480">
                      <a:solidFill>
                        <a:srgbClr val="2e75b6"/>
                      </a:solidFill>
                      <a:prstDash val="solid"/>
                    </a:lnT>
                    <a:lnB w="6480">
                      <a:solidFill>
                        <a:srgbClr val="2e75b6"/>
                      </a:solidFill>
                      <a:prstDash val="solid"/>
                    </a:lnB>
                    <a:noFill/>
                  </a:tcPr>
                </a:tc>
                <a:tc>
                  <a:txBody>
                    <a:bodyPr lIns="9360" rIns="9360" tIns="9360" bIns="0" anchor="ctr">
                      <a:noAutofit/>
                    </a:bodyPr>
                    <a:p>
                      <a:pPr algn="ctr">
                        <a:lnSpc>
                          <a:spcPct val="100000"/>
                        </a:lnSpc>
                      </a:pPr>
                      <a:r>
                        <a:rPr b="0" lang="it-IT" sz="1600" spc="-1" strike="noStrike">
                          <a:solidFill>
                            <a:srgbClr val="404040"/>
                          </a:solidFill>
                          <a:latin typeface="Calibri"/>
                        </a:rPr>
                        <a:t>3,1 notti</a:t>
                      </a:r>
                      <a:endParaRPr b="0" lang="it-IT" sz="1600" spc="-1" strike="noStrike">
                        <a:solidFill>
                          <a:srgbClr val="000000"/>
                        </a:solidFill>
                        <a:latin typeface="Arial"/>
                      </a:endParaRPr>
                    </a:p>
                  </a:txBody>
                  <a:tcPr anchor="ctr" marL="9360" marR="9360">
                    <a:lnL w="12240">
                      <a:noFill/>
                      <a:prstDash val="solid"/>
                    </a:lnL>
                    <a:lnR w="12240">
                      <a:noFill/>
                      <a:prstDash val="solid"/>
                    </a:lnR>
                    <a:lnT w="6480">
                      <a:solidFill>
                        <a:srgbClr val="2e75b6"/>
                      </a:solidFill>
                      <a:prstDash val="solid"/>
                    </a:lnT>
                    <a:lnB w="6480">
                      <a:solidFill>
                        <a:srgbClr val="2e75b6"/>
                      </a:solidFill>
                      <a:prstDash val="solid"/>
                    </a:lnB>
                    <a:noFill/>
                  </a:tcPr>
                </a:tc>
              </a:tr>
              <a:tr h="346320">
                <a:tc>
                  <a:txBody>
                    <a:bodyPr anchor="ctr">
                      <a:noAutofit/>
                    </a:bodyPr>
                    <a:p>
                      <a:pPr>
                        <a:lnSpc>
                          <a:spcPct val="100000"/>
                        </a:lnSpc>
                      </a:pPr>
                      <a:r>
                        <a:rPr b="0" i="1" lang="it-IT" sz="1600" spc="-1" strike="noStrike">
                          <a:solidFill>
                            <a:srgbClr val="404040"/>
                          </a:solidFill>
                          <a:latin typeface="Calibri"/>
                        </a:rPr>
                        <a:t>Var. % 2023 vs 2022</a:t>
                      </a:r>
                      <a:endParaRPr b="0" lang="it-IT" sz="1600" spc="-1" strike="noStrike">
                        <a:solidFill>
                          <a:srgbClr val="000000"/>
                        </a:solidFill>
                        <a:latin typeface="Arial"/>
                      </a:endParaRPr>
                    </a:p>
                  </a:txBody>
                  <a:tcPr anchor="ctr" marL="91440" marR="91440">
                    <a:lnL w="12240">
                      <a:noFill/>
                      <a:prstDash val="solid"/>
                    </a:lnL>
                    <a:lnR w="12240">
                      <a:noFill/>
                      <a:prstDash val="solid"/>
                    </a:lnR>
                    <a:lnT w="6480">
                      <a:solidFill>
                        <a:srgbClr val="2e75b6"/>
                      </a:solidFill>
                      <a:prstDash val="solid"/>
                    </a:lnT>
                    <a:lnB w="6480">
                      <a:solidFill>
                        <a:srgbClr val="2e75b6"/>
                      </a:solidFill>
                      <a:prstDash val="solid"/>
                    </a:lnB>
                    <a:noFill/>
                  </a:tcPr>
                </a:tc>
                <a:tc>
                  <a:txBody>
                    <a:bodyPr lIns="9360" rIns="9360" tIns="9360" bIns="0" anchor="ctr">
                      <a:noAutofit/>
                    </a:bodyPr>
                    <a:p>
                      <a:pPr algn="ctr">
                        <a:lnSpc>
                          <a:spcPct val="100000"/>
                        </a:lnSpc>
                      </a:pPr>
                      <a:r>
                        <a:rPr b="0" i="1" lang="it-IT" sz="1600" spc="-1" strike="noStrike">
                          <a:solidFill>
                            <a:srgbClr val="404040"/>
                          </a:solidFill>
                          <a:latin typeface="Calibri"/>
                        </a:rPr>
                        <a:t>+12,7%</a:t>
                      </a:r>
                      <a:endParaRPr b="0" lang="it-IT" sz="1600" spc="-1" strike="noStrike">
                        <a:solidFill>
                          <a:srgbClr val="000000"/>
                        </a:solidFill>
                        <a:latin typeface="Arial"/>
                      </a:endParaRPr>
                    </a:p>
                  </a:txBody>
                  <a:tcPr anchor="ctr" marL="9360" marR="9360">
                    <a:lnL w="12240">
                      <a:noFill/>
                      <a:prstDash val="solid"/>
                    </a:lnL>
                    <a:lnR w="12240">
                      <a:noFill/>
                      <a:prstDash val="solid"/>
                    </a:lnR>
                    <a:lnT w="6480">
                      <a:solidFill>
                        <a:srgbClr val="2e75b6"/>
                      </a:solidFill>
                      <a:prstDash val="solid"/>
                    </a:lnT>
                    <a:lnB w="6480">
                      <a:solidFill>
                        <a:srgbClr val="2e75b6"/>
                      </a:solidFill>
                      <a:prstDash val="solid"/>
                    </a:lnB>
                    <a:noFill/>
                  </a:tcPr>
                </a:tc>
                <a:tc>
                  <a:txBody>
                    <a:bodyPr lIns="9360" rIns="9360" tIns="9360" bIns="0" anchor="ctr">
                      <a:noAutofit/>
                    </a:bodyPr>
                    <a:p>
                      <a:pPr algn="ctr">
                        <a:lnSpc>
                          <a:spcPct val="100000"/>
                        </a:lnSpc>
                      </a:pPr>
                      <a:r>
                        <a:rPr b="0" i="1" lang="it-IT" sz="1600" spc="-1" strike="noStrike">
                          <a:solidFill>
                            <a:srgbClr val="404040"/>
                          </a:solidFill>
                          <a:latin typeface="Calibri"/>
                        </a:rPr>
                        <a:t>+7,3%</a:t>
                      </a:r>
                      <a:endParaRPr b="0" lang="it-IT" sz="1600" spc="-1" strike="noStrike">
                        <a:solidFill>
                          <a:srgbClr val="000000"/>
                        </a:solidFill>
                        <a:latin typeface="Arial"/>
                      </a:endParaRPr>
                    </a:p>
                  </a:txBody>
                  <a:tcPr anchor="ctr" marL="9360" marR="9360">
                    <a:lnL w="12240">
                      <a:noFill/>
                      <a:prstDash val="solid"/>
                    </a:lnL>
                    <a:lnR w="12240">
                      <a:noFill/>
                      <a:prstDash val="solid"/>
                    </a:lnR>
                    <a:lnT w="6480">
                      <a:solidFill>
                        <a:srgbClr val="2e75b6"/>
                      </a:solidFill>
                      <a:prstDash val="solid"/>
                    </a:lnT>
                    <a:lnB w="6480">
                      <a:solidFill>
                        <a:srgbClr val="2e75b6"/>
                      </a:solidFill>
                      <a:prstDash val="solid"/>
                    </a:lnB>
                    <a:noFill/>
                  </a:tcPr>
                </a:tc>
                <a:tc>
                  <a:txBody>
                    <a:bodyPr lIns="9360" rIns="9360" tIns="9360" bIns="0" anchor="ctr">
                      <a:noAutofit/>
                    </a:bodyPr>
                    <a:p>
                      <a:pPr algn="ctr">
                        <a:lnSpc>
                          <a:spcPct val="100000"/>
                        </a:lnSpc>
                      </a:pPr>
                      <a:endParaRPr b="0" i="1" lang="it-IT" sz="1600" spc="-1" strike="noStrike">
                        <a:solidFill>
                          <a:srgbClr val="404040"/>
                        </a:solidFill>
                        <a:latin typeface="Calibri"/>
                      </a:endParaRPr>
                    </a:p>
                  </a:txBody>
                  <a:tcPr anchor="ctr" marL="9360" marR="9360">
                    <a:lnL w="12240">
                      <a:noFill/>
                      <a:prstDash val="solid"/>
                    </a:lnL>
                    <a:lnR w="12240">
                      <a:noFill/>
                      <a:prstDash val="solid"/>
                    </a:lnR>
                    <a:lnT w="6480">
                      <a:solidFill>
                        <a:srgbClr val="2e75b6"/>
                      </a:solidFill>
                      <a:prstDash val="solid"/>
                    </a:lnT>
                    <a:lnB w="6480">
                      <a:solidFill>
                        <a:srgbClr val="2e75b6"/>
                      </a:solidFill>
                      <a:prstDash val="solid"/>
                    </a:lnB>
                    <a:noFill/>
                  </a:tcPr>
                </a:tc>
              </a:tr>
              <a:tr h="372960">
                <a:tc>
                  <a:txBody>
                    <a:bodyPr anchor="ctr">
                      <a:noAutofit/>
                    </a:bodyPr>
                    <a:p>
                      <a:pPr>
                        <a:lnSpc>
                          <a:spcPct val="100000"/>
                        </a:lnSpc>
                      </a:pPr>
                      <a:r>
                        <a:rPr b="0" i="1" lang="it-IT" sz="1600" spc="-1" strike="noStrike">
                          <a:solidFill>
                            <a:srgbClr val="404040"/>
                          </a:solidFill>
                          <a:latin typeface="Calibri"/>
                        </a:rPr>
                        <a:t>Var. % 2023 vs 2019</a:t>
                      </a:r>
                      <a:endParaRPr b="0" lang="it-IT" sz="1600" spc="-1" strike="noStrike">
                        <a:solidFill>
                          <a:srgbClr val="000000"/>
                        </a:solidFill>
                        <a:latin typeface="Arial"/>
                      </a:endParaRPr>
                    </a:p>
                  </a:txBody>
                  <a:tcPr anchor="ctr" marL="91440" marR="91440">
                    <a:lnL w="12240">
                      <a:noFill/>
                      <a:prstDash val="solid"/>
                    </a:lnL>
                    <a:lnR w="12240">
                      <a:noFill/>
                      <a:prstDash val="solid"/>
                    </a:lnR>
                    <a:lnT w="6480">
                      <a:solidFill>
                        <a:srgbClr val="2e75b6"/>
                      </a:solidFill>
                      <a:prstDash val="solid"/>
                    </a:lnT>
                    <a:lnB w="12240">
                      <a:noFill/>
                      <a:prstDash val="solid"/>
                    </a:lnB>
                    <a:noFill/>
                  </a:tcPr>
                </a:tc>
                <a:tc>
                  <a:txBody>
                    <a:bodyPr lIns="9360" rIns="9360" tIns="9360" bIns="0" anchor="ctr">
                      <a:noAutofit/>
                    </a:bodyPr>
                    <a:p>
                      <a:pPr algn="ctr">
                        <a:lnSpc>
                          <a:spcPct val="100000"/>
                        </a:lnSpc>
                      </a:pPr>
                      <a:r>
                        <a:rPr b="0" i="1" lang="it-IT" sz="1600" spc="-1" strike="noStrike">
                          <a:solidFill>
                            <a:srgbClr val="404040"/>
                          </a:solidFill>
                          <a:latin typeface="Calibri"/>
                        </a:rPr>
                        <a:t>+1,1%</a:t>
                      </a:r>
                      <a:endParaRPr b="0" lang="it-IT" sz="1600" spc="-1" strike="noStrike">
                        <a:solidFill>
                          <a:srgbClr val="000000"/>
                        </a:solidFill>
                        <a:latin typeface="Arial"/>
                      </a:endParaRPr>
                    </a:p>
                  </a:txBody>
                  <a:tcPr anchor="ctr" marL="9360" marR="9360">
                    <a:lnL w="12240">
                      <a:noFill/>
                      <a:prstDash val="solid"/>
                    </a:lnL>
                    <a:lnR w="12240">
                      <a:noFill/>
                      <a:prstDash val="solid"/>
                    </a:lnR>
                    <a:lnT w="6480">
                      <a:solidFill>
                        <a:srgbClr val="2e75b6"/>
                      </a:solidFill>
                      <a:prstDash val="solid"/>
                    </a:lnT>
                    <a:lnB w="12240">
                      <a:noFill/>
                      <a:prstDash val="solid"/>
                    </a:lnB>
                    <a:noFill/>
                  </a:tcPr>
                </a:tc>
                <a:tc>
                  <a:txBody>
                    <a:bodyPr lIns="9360" rIns="9360" tIns="9360" bIns="0" anchor="ctr">
                      <a:noAutofit/>
                    </a:bodyPr>
                    <a:p>
                      <a:pPr algn="ctr">
                        <a:lnSpc>
                          <a:spcPct val="100000"/>
                        </a:lnSpc>
                      </a:pPr>
                      <a:r>
                        <a:rPr b="0" i="1" lang="it-IT" sz="1600" spc="-1" strike="noStrike">
                          <a:solidFill>
                            <a:srgbClr val="404040"/>
                          </a:solidFill>
                          <a:latin typeface="Calibri"/>
                        </a:rPr>
                        <a:t>-5,3%</a:t>
                      </a:r>
                      <a:endParaRPr b="0" lang="it-IT" sz="1600" spc="-1" strike="noStrike">
                        <a:solidFill>
                          <a:srgbClr val="000000"/>
                        </a:solidFill>
                        <a:latin typeface="Arial"/>
                      </a:endParaRPr>
                    </a:p>
                  </a:txBody>
                  <a:tcPr anchor="ctr" marL="9360" marR="9360">
                    <a:lnL w="12240">
                      <a:noFill/>
                      <a:prstDash val="solid"/>
                    </a:lnL>
                    <a:lnR w="12240">
                      <a:noFill/>
                      <a:prstDash val="solid"/>
                    </a:lnR>
                    <a:lnT w="6480">
                      <a:solidFill>
                        <a:srgbClr val="2e75b6"/>
                      </a:solidFill>
                      <a:prstDash val="solid"/>
                    </a:lnT>
                    <a:lnB w="12240">
                      <a:noFill/>
                      <a:prstDash val="solid"/>
                    </a:lnB>
                    <a:noFill/>
                  </a:tcPr>
                </a:tc>
                <a:tc>
                  <a:txBody>
                    <a:bodyPr lIns="9360" rIns="9360" tIns="9360" bIns="0" anchor="ctr">
                      <a:noAutofit/>
                    </a:bodyPr>
                    <a:p>
                      <a:pPr algn="ctr">
                        <a:lnSpc>
                          <a:spcPct val="100000"/>
                        </a:lnSpc>
                      </a:pPr>
                      <a:endParaRPr b="0" i="1" lang="it-IT" sz="1600" spc="-1" strike="noStrike">
                        <a:solidFill>
                          <a:srgbClr val="404040"/>
                        </a:solidFill>
                        <a:latin typeface="Calibri"/>
                      </a:endParaRPr>
                    </a:p>
                  </a:txBody>
                  <a:tcPr anchor="ctr" marL="9360" marR="9360">
                    <a:lnL w="12240">
                      <a:noFill/>
                      <a:prstDash val="solid"/>
                    </a:lnL>
                    <a:lnR w="12240">
                      <a:noFill/>
                      <a:prstDash val="solid"/>
                    </a:lnR>
                    <a:lnT w="6480">
                      <a:solidFill>
                        <a:srgbClr val="2e75b6"/>
                      </a:solidFill>
                      <a:prstDash val="solid"/>
                    </a:lnT>
                    <a:lnB w="12240">
                      <a:noFill/>
                      <a:prstDash val="solid"/>
                    </a:lnB>
                    <a:noFill/>
                  </a:tcPr>
                </a:tc>
              </a:tr>
            </a:tbl>
          </a:graphicData>
        </a:graphic>
      </p:graphicFrame>
      <p:sp>
        <p:nvSpPr>
          <p:cNvPr id="281" name="CasellaDiTesto 4"/>
          <p:cNvSpPr/>
          <p:nvPr/>
        </p:nvSpPr>
        <p:spPr>
          <a:xfrm>
            <a:off x="84960" y="5065920"/>
            <a:ext cx="7268400" cy="1614240"/>
          </a:xfrm>
          <a:prstGeom prst="rect">
            <a:avLst/>
          </a:prstGeom>
          <a:noFill/>
          <a:ln w="0">
            <a:noFill/>
          </a:ln>
        </p:spPr>
        <p:style>
          <a:lnRef idx="0"/>
          <a:fillRef idx="0"/>
          <a:effectRef idx="0"/>
          <a:fontRef idx="minor"/>
        </p:style>
        <p:txBody>
          <a:bodyPr lIns="90000" rIns="90000" tIns="45000" bIns="45000" anchor="t">
            <a:spAutoFit/>
          </a:bodyPr>
          <a:p>
            <a:pPr marL="285840" indent="-285840" algn="just">
              <a:lnSpc>
                <a:spcPct val="100000"/>
              </a:lnSpc>
              <a:spcBef>
                <a:spcPts val="601"/>
              </a:spcBef>
              <a:buClr>
                <a:srgbClr val="000000"/>
              </a:buClr>
              <a:buFont typeface="Wingdings" charset="2"/>
              <a:buChar char=""/>
            </a:pPr>
            <a:r>
              <a:rPr b="0" lang="it-IT" sz="2000" spc="-1" strike="noStrike">
                <a:solidFill>
                  <a:srgbClr val="000000"/>
                </a:solidFill>
                <a:latin typeface="Calibri Light"/>
              </a:rPr>
              <a:t>Secondo i dati provvisori ISTAT relativi all’anno 2023, il </a:t>
            </a:r>
            <a:r>
              <a:rPr b="1" lang="it-IT" sz="2000" spc="-1" strike="noStrike">
                <a:solidFill>
                  <a:srgbClr val="000000"/>
                </a:solidFill>
                <a:latin typeface="Calibri Light"/>
              </a:rPr>
              <a:t>turismo</a:t>
            </a:r>
            <a:r>
              <a:rPr b="0" lang="it-IT" sz="2000" spc="-1" strike="noStrike">
                <a:solidFill>
                  <a:srgbClr val="000000"/>
                </a:solidFill>
                <a:latin typeface="Calibri Light"/>
              </a:rPr>
              <a:t> in </a:t>
            </a:r>
            <a:r>
              <a:rPr b="1" lang="it-IT" sz="2000" spc="-1" strike="noStrike">
                <a:solidFill>
                  <a:srgbClr val="000000"/>
                </a:solidFill>
                <a:latin typeface="Calibri Light"/>
              </a:rPr>
              <a:t>Toscana </a:t>
            </a:r>
            <a:r>
              <a:rPr b="0" lang="it-IT" sz="2000" spc="-1" strike="noStrike">
                <a:solidFill>
                  <a:srgbClr val="000000"/>
                </a:solidFill>
                <a:latin typeface="Calibri Light"/>
              </a:rPr>
              <a:t>è </a:t>
            </a:r>
            <a:r>
              <a:rPr b="1" lang="it-IT" sz="2000" spc="-1" strike="noStrike">
                <a:solidFill>
                  <a:srgbClr val="000000"/>
                </a:solidFill>
                <a:latin typeface="Calibri Light"/>
              </a:rPr>
              <a:t>cresciuto</a:t>
            </a:r>
            <a:r>
              <a:rPr b="0" lang="it-IT" sz="2000" spc="-1" strike="noStrike">
                <a:solidFill>
                  <a:srgbClr val="000000"/>
                </a:solidFill>
                <a:latin typeface="Calibri Light"/>
              </a:rPr>
              <a:t> sia come </a:t>
            </a:r>
            <a:r>
              <a:rPr b="1" lang="it-IT" sz="2000" spc="-1" strike="noStrike">
                <a:solidFill>
                  <a:srgbClr val="000000"/>
                </a:solidFill>
                <a:latin typeface="Calibri Light"/>
              </a:rPr>
              <a:t>arrivi</a:t>
            </a:r>
            <a:r>
              <a:rPr b="0" lang="it-IT" sz="2000" spc="-1" strike="noStrike">
                <a:solidFill>
                  <a:srgbClr val="000000"/>
                </a:solidFill>
                <a:latin typeface="Calibri Light"/>
              </a:rPr>
              <a:t> </a:t>
            </a:r>
            <a:r>
              <a:rPr b="1" lang="it-IT" sz="2000" spc="-1" strike="noStrike">
                <a:solidFill>
                  <a:srgbClr val="000000"/>
                </a:solidFill>
                <a:latin typeface="Calibri Light"/>
              </a:rPr>
              <a:t>(+12,7%</a:t>
            </a:r>
            <a:r>
              <a:rPr b="0" lang="it-IT" sz="2000" spc="-1" strike="noStrike">
                <a:solidFill>
                  <a:srgbClr val="000000"/>
                </a:solidFill>
                <a:latin typeface="Calibri Light"/>
              </a:rPr>
              <a:t>) sia come </a:t>
            </a:r>
            <a:r>
              <a:rPr b="1" lang="it-IT" sz="2000" spc="-1" strike="noStrike">
                <a:solidFill>
                  <a:srgbClr val="000000"/>
                </a:solidFill>
                <a:latin typeface="Calibri Light"/>
              </a:rPr>
              <a:t>presenze</a:t>
            </a:r>
            <a:r>
              <a:rPr b="0" lang="it-IT" sz="2000" spc="-1" strike="noStrike">
                <a:solidFill>
                  <a:srgbClr val="000000"/>
                </a:solidFill>
                <a:latin typeface="Calibri Light"/>
              </a:rPr>
              <a:t> (</a:t>
            </a:r>
            <a:r>
              <a:rPr b="1" lang="it-IT" sz="2000" spc="-1" strike="noStrike">
                <a:solidFill>
                  <a:srgbClr val="000000"/>
                </a:solidFill>
                <a:latin typeface="Calibri Light"/>
              </a:rPr>
              <a:t>+7,3%</a:t>
            </a:r>
            <a:r>
              <a:rPr b="0" lang="it-IT" sz="2000" spc="-1" strike="noStrike">
                <a:solidFill>
                  <a:srgbClr val="000000"/>
                </a:solidFill>
                <a:latin typeface="Calibri Light"/>
              </a:rPr>
              <a:t>). Ha superato il 2019 in termini di arrivi (+1,1%) ma registra ancora un calo di presenze (-5,3%) rispetto al periodo pre-pandemico a causa di una calo della PM.</a:t>
            </a:r>
            <a:endParaRPr b="0" lang="it-IT" sz="2000" spc="-1" strike="noStrike">
              <a:solidFill>
                <a:srgbClr val="000000"/>
              </a:solidFill>
              <a:latin typeface="Arial"/>
            </a:endParaRPr>
          </a:p>
        </p:txBody>
      </p:sp>
      <p:sp>
        <p:nvSpPr>
          <p:cNvPr id="282" name="CasellaDiTesto 6"/>
          <p:cNvSpPr/>
          <p:nvPr/>
        </p:nvSpPr>
        <p:spPr>
          <a:xfrm>
            <a:off x="7353720" y="343440"/>
            <a:ext cx="4753080" cy="6110280"/>
          </a:xfrm>
          <a:prstGeom prst="rect">
            <a:avLst/>
          </a:prstGeom>
          <a:noFill/>
          <a:ln w="0">
            <a:noFill/>
          </a:ln>
        </p:spPr>
        <p:style>
          <a:lnRef idx="0"/>
          <a:fillRef idx="0"/>
          <a:effectRef idx="0"/>
          <a:fontRef idx="minor"/>
        </p:style>
        <p:txBody>
          <a:bodyPr lIns="90000" rIns="90000" tIns="45000" bIns="45000" anchor="t">
            <a:spAutoFit/>
          </a:bodyPr>
          <a:p>
            <a:pPr>
              <a:lnSpc>
                <a:spcPct val="100000"/>
              </a:lnSpc>
              <a:spcBef>
                <a:spcPts val="601"/>
              </a:spcBef>
            </a:pPr>
            <a:r>
              <a:rPr b="0" lang="it-IT" sz="1800" spc="-1" strike="noStrike">
                <a:solidFill>
                  <a:srgbClr val="000000"/>
                </a:solidFill>
                <a:latin typeface="Calibri Light"/>
              </a:rPr>
              <a:t>Le principali tendenze:</a:t>
            </a:r>
            <a:endParaRPr b="0" lang="it-IT" sz="1800" spc="-1" strike="noStrike">
              <a:solidFill>
                <a:srgbClr val="000000"/>
              </a:solidFill>
              <a:latin typeface="Arial"/>
            </a:endParaRPr>
          </a:p>
          <a:p>
            <a:pPr marL="343080" indent="-343080">
              <a:lnSpc>
                <a:spcPct val="100000"/>
              </a:lnSpc>
              <a:spcBef>
                <a:spcPts val="601"/>
              </a:spcBef>
              <a:buClr>
                <a:srgbClr val="000000"/>
              </a:buClr>
              <a:buFont typeface="Wingdings" charset="2"/>
              <a:buChar char=""/>
            </a:pPr>
            <a:r>
              <a:rPr b="0" lang="it-IT" sz="1800" spc="-1" strike="noStrike">
                <a:solidFill>
                  <a:srgbClr val="000000"/>
                </a:solidFill>
                <a:latin typeface="Calibri Light"/>
              </a:rPr>
              <a:t>I </a:t>
            </a:r>
            <a:r>
              <a:rPr b="1" lang="it-IT" sz="1800" spc="-1" strike="noStrike">
                <a:solidFill>
                  <a:srgbClr val="000000"/>
                </a:solidFill>
                <a:latin typeface="Calibri Light"/>
              </a:rPr>
              <a:t>turisti stranieri </a:t>
            </a:r>
            <a:r>
              <a:rPr b="0" lang="it-IT" sz="1800" spc="-1" strike="noStrike">
                <a:solidFill>
                  <a:srgbClr val="000000"/>
                </a:solidFill>
                <a:latin typeface="Calibri Light"/>
              </a:rPr>
              <a:t>hanno generato il 54,9% delle presenze complessive, gli </a:t>
            </a:r>
            <a:r>
              <a:rPr b="1" lang="it-IT" sz="1800" spc="-1" strike="noStrike">
                <a:solidFill>
                  <a:srgbClr val="000000"/>
                </a:solidFill>
                <a:latin typeface="Calibri Light"/>
              </a:rPr>
              <a:t>italiani </a:t>
            </a:r>
            <a:r>
              <a:rPr b="0" lang="it-IT" sz="1800" spc="-1" strike="noStrike">
                <a:solidFill>
                  <a:srgbClr val="000000"/>
                </a:solidFill>
                <a:latin typeface="Calibri Light"/>
              </a:rPr>
              <a:t> il 45,1%</a:t>
            </a:r>
            <a:endParaRPr b="0" lang="it-IT" sz="1800" spc="-1" strike="noStrike">
              <a:solidFill>
                <a:srgbClr val="000000"/>
              </a:solidFill>
              <a:latin typeface="Arial"/>
            </a:endParaRPr>
          </a:p>
          <a:p>
            <a:pPr marL="343080" indent="-343080">
              <a:lnSpc>
                <a:spcPct val="100000"/>
              </a:lnSpc>
              <a:spcBef>
                <a:spcPts val="601"/>
              </a:spcBef>
              <a:buClr>
                <a:srgbClr val="000000"/>
              </a:buClr>
              <a:buFont typeface="Wingdings" charset="2"/>
              <a:buChar char=""/>
            </a:pPr>
            <a:r>
              <a:rPr b="0" lang="it-IT" sz="1800" spc="-1" strike="noStrike">
                <a:solidFill>
                  <a:srgbClr val="000000"/>
                </a:solidFill>
                <a:latin typeface="Calibri Light"/>
              </a:rPr>
              <a:t>Rispetto allo stesso periodo del 2022, la </a:t>
            </a:r>
            <a:r>
              <a:rPr b="1" lang="it-IT" sz="1800" spc="-1" strike="noStrike">
                <a:solidFill>
                  <a:srgbClr val="000000"/>
                </a:solidFill>
                <a:latin typeface="Calibri Light"/>
              </a:rPr>
              <a:t>componente internazionale </a:t>
            </a:r>
            <a:r>
              <a:rPr b="0" lang="it-IT" sz="1800" spc="-1" strike="noStrike">
                <a:solidFill>
                  <a:srgbClr val="000000"/>
                </a:solidFill>
                <a:latin typeface="Calibri Light"/>
              </a:rPr>
              <a:t>è </a:t>
            </a:r>
            <a:r>
              <a:rPr b="1" lang="it-IT" sz="1800" spc="-1" strike="noStrike">
                <a:solidFill>
                  <a:srgbClr val="000000"/>
                </a:solidFill>
                <a:latin typeface="Calibri Light"/>
              </a:rPr>
              <a:t>cresciuta</a:t>
            </a:r>
            <a:r>
              <a:rPr b="0" lang="it-IT" sz="1800" spc="-1" strike="noStrike">
                <a:solidFill>
                  <a:srgbClr val="000000"/>
                </a:solidFill>
                <a:latin typeface="Calibri Light"/>
              </a:rPr>
              <a:t> del </a:t>
            </a:r>
            <a:r>
              <a:rPr b="1" lang="it-IT" sz="1800" spc="-1" strike="noStrike">
                <a:solidFill>
                  <a:srgbClr val="000000"/>
                </a:solidFill>
                <a:latin typeface="Calibri Light"/>
              </a:rPr>
              <a:t>15,6%</a:t>
            </a:r>
            <a:r>
              <a:rPr b="0" lang="it-IT" sz="1800" spc="-1" strike="noStrike">
                <a:solidFill>
                  <a:srgbClr val="000000"/>
                </a:solidFill>
                <a:latin typeface="Calibri Light"/>
              </a:rPr>
              <a:t>, il </a:t>
            </a:r>
            <a:r>
              <a:rPr b="1" lang="it-IT" sz="1800" spc="-1" strike="noStrike">
                <a:solidFill>
                  <a:srgbClr val="000000"/>
                </a:solidFill>
                <a:latin typeface="Calibri Light"/>
              </a:rPr>
              <a:t>turismo domestico </a:t>
            </a:r>
            <a:r>
              <a:rPr b="0" lang="it-IT" sz="1800" spc="-1" strike="noStrike">
                <a:solidFill>
                  <a:srgbClr val="000000"/>
                </a:solidFill>
                <a:latin typeface="Calibri Light"/>
              </a:rPr>
              <a:t>è </a:t>
            </a:r>
            <a:r>
              <a:rPr b="1" lang="it-IT" sz="1800" spc="-1" strike="noStrike">
                <a:solidFill>
                  <a:srgbClr val="000000"/>
                </a:solidFill>
                <a:latin typeface="Calibri Light"/>
              </a:rPr>
              <a:t>diminuito</a:t>
            </a:r>
            <a:r>
              <a:rPr b="0" lang="it-IT" sz="1800" spc="-1" strike="noStrike">
                <a:solidFill>
                  <a:srgbClr val="000000"/>
                </a:solidFill>
                <a:latin typeface="Calibri Light"/>
              </a:rPr>
              <a:t> del      -</a:t>
            </a:r>
            <a:r>
              <a:rPr b="1" lang="it-IT" sz="1800" spc="-1" strike="noStrike">
                <a:solidFill>
                  <a:srgbClr val="000000"/>
                </a:solidFill>
                <a:latin typeface="Calibri Light"/>
              </a:rPr>
              <a:t>1,3%</a:t>
            </a:r>
            <a:endParaRPr b="0" lang="it-IT" sz="1800" spc="-1" strike="noStrike">
              <a:solidFill>
                <a:srgbClr val="000000"/>
              </a:solidFill>
              <a:latin typeface="Arial"/>
            </a:endParaRPr>
          </a:p>
          <a:p>
            <a:pPr>
              <a:lnSpc>
                <a:spcPct val="100000"/>
              </a:lnSpc>
              <a:spcBef>
                <a:spcPts val="601"/>
              </a:spcBef>
            </a:pPr>
            <a:endParaRPr b="0" lang="it-IT" sz="1800" spc="-1" strike="noStrike">
              <a:solidFill>
                <a:srgbClr val="000000"/>
              </a:solidFill>
              <a:latin typeface="Arial"/>
            </a:endParaRPr>
          </a:p>
          <a:p>
            <a:pPr marL="343080" indent="-343080">
              <a:lnSpc>
                <a:spcPct val="100000"/>
              </a:lnSpc>
              <a:spcBef>
                <a:spcPts val="601"/>
              </a:spcBef>
              <a:buClr>
                <a:srgbClr val="000000"/>
              </a:buClr>
              <a:buFont typeface="Wingdings" charset="2"/>
              <a:buChar char=""/>
            </a:pPr>
            <a:r>
              <a:rPr b="0" lang="it-IT" sz="1800" spc="-1" strike="noStrike">
                <a:solidFill>
                  <a:srgbClr val="000000"/>
                </a:solidFill>
                <a:latin typeface="Calibri Light"/>
              </a:rPr>
              <a:t>Le </a:t>
            </a:r>
            <a:r>
              <a:rPr b="1" lang="it-IT" sz="1800" spc="-1" strike="noStrike">
                <a:solidFill>
                  <a:srgbClr val="000000"/>
                </a:solidFill>
                <a:latin typeface="Calibri Light"/>
              </a:rPr>
              <a:t>strutture alberghiere </a:t>
            </a:r>
            <a:r>
              <a:rPr b="0" lang="it-IT" sz="1800" spc="-1" strike="noStrike">
                <a:solidFill>
                  <a:srgbClr val="000000"/>
                </a:solidFill>
                <a:latin typeface="Calibri Light"/>
              </a:rPr>
              <a:t>hanno intercettato il 45,8% della domanda complessiva, quelle </a:t>
            </a:r>
            <a:r>
              <a:rPr b="1" lang="it-IT" sz="1800" spc="-1" strike="noStrike">
                <a:solidFill>
                  <a:srgbClr val="000000"/>
                </a:solidFill>
                <a:latin typeface="Calibri Light"/>
              </a:rPr>
              <a:t>complementari</a:t>
            </a:r>
            <a:r>
              <a:rPr b="0" lang="it-IT" sz="1800" spc="-1" strike="noStrike">
                <a:solidFill>
                  <a:srgbClr val="000000"/>
                </a:solidFill>
                <a:latin typeface="Calibri Light"/>
              </a:rPr>
              <a:t> il 54,2%</a:t>
            </a:r>
            <a:endParaRPr b="0" lang="it-IT" sz="1800" spc="-1" strike="noStrike">
              <a:solidFill>
                <a:srgbClr val="000000"/>
              </a:solidFill>
              <a:latin typeface="Arial"/>
            </a:endParaRPr>
          </a:p>
          <a:p>
            <a:pPr marL="343080" indent="-343080">
              <a:lnSpc>
                <a:spcPct val="100000"/>
              </a:lnSpc>
              <a:spcBef>
                <a:spcPts val="601"/>
              </a:spcBef>
              <a:buClr>
                <a:srgbClr val="000000"/>
              </a:buClr>
              <a:buFont typeface="Wingdings" charset="2"/>
              <a:buChar char=""/>
            </a:pPr>
            <a:r>
              <a:rPr b="0" lang="it-IT" sz="1800" spc="-1" strike="noStrike">
                <a:solidFill>
                  <a:srgbClr val="000000"/>
                </a:solidFill>
                <a:latin typeface="Calibri Light"/>
              </a:rPr>
              <a:t>Le richieste di soggiorno </a:t>
            </a:r>
            <a:r>
              <a:rPr b="1" lang="it-IT" sz="1800" spc="-1" strike="noStrike">
                <a:solidFill>
                  <a:srgbClr val="000000"/>
                </a:solidFill>
                <a:latin typeface="Calibri Light"/>
              </a:rPr>
              <a:t>sono aumentate </a:t>
            </a:r>
            <a:r>
              <a:rPr b="0" lang="it-IT" sz="1800" spc="-1" strike="noStrike">
                <a:solidFill>
                  <a:srgbClr val="000000"/>
                </a:solidFill>
                <a:latin typeface="Calibri Light"/>
              </a:rPr>
              <a:t>sia per le </a:t>
            </a:r>
            <a:r>
              <a:rPr b="1" lang="it-IT" sz="1800" spc="-1" strike="noStrike">
                <a:solidFill>
                  <a:srgbClr val="000000"/>
                </a:solidFill>
                <a:latin typeface="Calibri Light"/>
              </a:rPr>
              <a:t>prime</a:t>
            </a:r>
            <a:r>
              <a:rPr b="0" lang="it-IT" sz="1800" spc="-1" strike="noStrike">
                <a:solidFill>
                  <a:srgbClr val="000000"/>
                </a:solidFill>
                <a:latin typeface="Calibri Light"/>
              </a:rPr>
              <a:t> (</a:t>
            </a:r>
            <a:r>
              <a:rPr b="1" lang="it-IT" sz="1800" spc="-1" strike="noStrike">
                <a:solidFill>
                  <a:srgbClr val="000000"/>
                </a:solidFill>
                <a:latin typeface="Calibri Light"/>
              </a:rPr>
              <a:t>+10,7%</a:t>
            </a:r>
            <a:r>
              <a:rPr b="0" lang="it-IT" sz="1800" spc="-1" strike="noStrike">
                <a:solidFill>
                  <a:srgbClr val="000000"/>
                </a:solidFill>
                <a:latin typeface="Calibri Light"/>
              </a:rPr>
              <a:t>) sia per le </a:t>
            </a:r>
            <a:r>
              <a:rPr b="1" lang="it-IT" sz="1800" spc="-1" strike="noStrike">
                <a:solidFill>
                  <a:srgbClr val="000000"/>
                </a:solidFill>
                <a:latin typeface="Calibri Light"/>
              </a:rPr>
              <a:t>seconde</a:t>
            </a:r>
            <a:r>
              <a:rPr b="0" lang="it-IT" sz="1800" spc="-1" strike="noStrike">
                <a:solidFill>
                  <a:srgbClr val="000000"/>
                </a:solidFill>
                <a:latin typeface="Calibri Light"/>
              </a:rPr>
              <a:t> (</a:t>
            </a:r>
            <a:r>
              <a:rPr b="1" lang="it-IT" sz="1800" spc="-1" strike="noStrike">
                <a:solidFill>
                  <a:srgbClr val="000000"/>
                </a:solidFill>
                <a:latin typeface="Calibri Light"/>
              </a:rPr>
              <a:t>+4,6%</a:t>
            </a:r>
            <a:r>
              <a:rPr b="0" lang="it-IT" sz="1800" spc="-1" strike="noStrike">
                <a:solidFill>
                  <a:srgbClr val="000000"/>
                </a:solidFill>
                <a:latin typeface="Calibri Light"/>
              </a:rPr>
              <a:t>)</a:t>
            </a:r>
            <a:endParaRPr b="0" lang="it-IT" sz="1800" spc="-1" strike="noStrike">
              <a:solidFill>
                <a:srgbClr val="000000"/>
              </a:solidFill>
              <a:latin typeface="Arial"/>
            </a:endParaRPr>
          </a:p>
          <a:p>
            <a:pPr>
              <a:lnSpc>
                <a:spcPct val="100000"/>
              </a:lnSpc>
              <a:spcBef>
                <a:spcPts val="601"/>
              </a:spcBef>
            </a:pPr>
            <a:endParaRPr b="0" lang="it-IT" sz="1800" spc="-1" strike="noStrike">
              <a:solidFill>
                <a:srgbClr val="000000"/>
              </a:solidFill>
              <a:latin typeface="Arial"/>
            </a:endParaRPr>
          </a:p>
          <a:p>
            <a:pPr marL="343080" indent="-343080">
              <a:lnSpc>
                <a:spcPct val="100000"/>
              </a:lnSpc>
              <a:spcBef>
                <a:spcPts val="601"/>
              </a:spcBef>
              <a:buClr>
                <a:srgbClr val="000000"/>
              </a:buClr>
              <a:buFont typeface="Wingdings" charset="2"/>
              <a:buChar char=""/>
            </a:pPr>
            <a:r>
              <a:rPr b="0" lang="it-IT" sz="1800" spc="-1" strike="noStrike">
                <a:solidFill>
                  <a:srgbClr val="000000"/>
                </a:solidFill>
                <a:latin typeface="Calibri Light"/>
              </a:rPr>
              <a:t>I </a:t>
            </a:r>
            <a:r>
              <a:rPr b="1" lang="it-IT" sz="1800" spc="-1" strike="noStrike">
                <a:solidFill>
                  <a:srgbClr val="000000"/>
                </a:solidFill>
                <a:latin typeface="Calibri Light"/>
              </a:rPr>
              <a:t>risultati migliori </a:t>
            </a:r>
            <a:r>
              <a:rPr b="0" lang="it-IT" sz="1800" spc="-1" strike="noStrike">
                <a:solidFill>
                  <a:srgbClr val="000000"/>
                </a:solidFill>
                <a:latin typeface="Calibri Light"/>
              </a:rPr>
              <a:t>sono quelli relativi alle città d’arte e affari e del termale che crescono rispettivamente del 14% e del 17%. In crescita anche le località montane e collinari: Sostanzialmente stabili le località balneare</a:t>
            </a:r>
            <a:endParaRPr b="0" lang="it-IT" sz="1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83" name="Rettangolo arrotondato 1"/>
          <p:cNvSpPr/>
          <p:nvPr/>
        </p:nvSpPr>
        <p:spPr>
          <a:xfrm>
            <a:off x="0" y="182520"/>
            <a:ext cx="6769080" cy="1382400"/>
          </a:xfrm>
          <a:prstGeom prst="roundRect">
            <a:avLst>
              <a:gd name="adj" fmla="val 16667"/>
            </a:avLst>
          </a:prstGeom>
          <a:solidFill>
            <a:schemeClr val="bg1"/>
          </a:solidFill>
          <a:ln>
            <a:noFill/>
          </a:ln>
          <a:effectLst>
            <a:outerShdw algn="tr" blurRad="50760" dir="8100000" dist="37674" rotWithShape="0">
              <a:srgbClr val="000000">
                <a:alpha val="40000"/>
              </a:srgbClr>
            </a:outerShdw>
          </a:effectLst>
        </p:spPr>
        <p:style>
          <a:lnRef idx="2">
            <a:schemeClr val="accent1">
              <a:shade val="50000"/>
            </a:schemeClr>
          </a:lnRef>
          <a:fillRef idx="1">
            <a:schemeClr val="accent1"/>
          </a:fillRef>
          <a:effectRef idx="0">
            <a:schemeClr val="accent1"/>
          </a:effectRef>
          <a:fontRef idx="minor"/>
        </p:style>
        <p:txBody>
          <a:bodyPr lIns="90000" rIns="90000" tIns="45000" bIns="45000" anchor="ctr">
            <a:spAutoFit/>
          </a:bodyPr>
          <a:p>
            <a:pPr algn="ctr">
              <a:lnSpc>
                <a:spcPct val="100000"/>
              </a:lnSpc>
            </a:pPr>
            <a:r>
              <a:rPr b="1" lang="it-IT" sz="2800" spc="-1" strike="noStrike" cap="small">
                <a:solidFill>
                  <a:srgbClr val="000000"/>
                </a:solidFill>
                <a:latin typeface="Calibri Light"/>
              </a:rPr>
              <a:t>Turismo nella PROVINCIA DI LUCCA: </a:t>
            </a:r>
            <a:endParaRPr b="0" lang="it-IT" sz="2800" spc="-1" strike="noStrike">
              <a:solidFill>
                <a:srgbClr val="000000"/>
              </a:solidFill>
              <a:latin typeface="Arial"/>
            </a:endParaRPr>
          </a:p>
          <a:p>
            <a:pPr algn="ctr">
              <a:lnSpc>
                <a:spcPct val="100000"/>
              </a:lnSpc>
            </a:pPr>
            <a:r>
              <a:rPr b="1" lang="it-IT" sz="2800" spc="-1" strike="noStrike" cap="small">
                <a:solidFill>
                  <a:srgbClr val="000000"/>
                </a:solidFill>
                <a:latin typeface="Calibri Light"/>
              </a:rPr>
              <a:t>Dati Provvisori della Stagione 2023</a:t>
            </a:r>
            <a:endParaRPr b="0" lang="it-IT" sz="2800" spc="-1" strike="noStrike">
              <a:solidFill>
                <a:srgbClr val="000000"/>
              </a:solidFill>
              <a:latin typeface="Arial"/>
            </a:endParaRPr>
          </a:p>
          <a:p>
            <a:pPr algn="ctr">
              <a:lnSpc>
                <a:spcPct val="100000"/>
              </a:lnSpc>
            </a:pPr>
            <a:r>
              <a:rPr b="1" lang="it-IT" sz="2000" spc="-1" strike="noStrike" cap="small">
                <a:solidFill>
                  <a:srgbClr val="000000"/>
                </a:solidFill>
                <a:latin typeface="Calibri Light"/>
              </a:rPr>
              <a:t>(fonte: REGIONE TOSCANA)</a:t>
            </a:r>
            <a:endParaRPr b="0" lang="it-IT" sz="2000" spc="-1" strike="noStrike">
              <a:solidFill>
                <a:srgbClr val="000000"/>
              </a:solidFill>
              <a:latin typeface="Arial"/>
            </a:endParaRPr>
          </a:p>
        </p:txBody>
      </p:sp>
      <p:graphicFrame>
        <p:nvGraphicFramePr>
          <p:cNvPr id="284" name="Tabella 7"/>
          <p:cNvGraphicFramePr/>
          <p:nvPr/>
        </p:nvGraphicFramePr>
        <p:xfrm>
          <a:off x="0" y="1850040"/>
          <a:ext cx="6459480" cy="2221200"/>
        </p:xfrm>
        <a:graphic>
          <a:graphicData uri="http://schemas.openxmlformats.org/drawingml/2006/table">
            <a:tbl>
              <a:tblPr/>
              <a:tblGrid>
                <a:gridCol w="2170440"/>
                <a:gridCol w="1546560"/>
                <a:gridCol w="1371240"/>
                <a:gridCol w="1371240"/>
              </a:tblGrid>
              <a:tr h="280800">
                <a:tc>
                  <a:txBody>
                    <a:bodyPr lIns="36000" rIns="36000" tIns="72000" bIns="72000" anchor="ctr">
                      <a:noAutofit/>
                    </a:bodyPr>
                    <a:p>
                      <a:pPr>
                        <a:lnSpc>
                          <a:spcPct val="100000"/>
                        </a:lnSpc>
                      </a:pPr>
                      <a:endParaRPr b="0" lang="it-IT" sz="1600" spc="-1" strike="noStrike">
                        <a:solidFill>
                          <a:srgbClr val="000000"/>
                        </a:solidFill>
                        <a:latin typeface="Calibri"/>
                        <a:ea typeface="Calibri"/>
                      </a:endParaRPr>
                    </a:p>
                  </a:txBody>
                  <a:tcPr anchor="ctr" marL="36000" marR="36000">
                    <a:lnL w="12240">
                      <a:noFill/>
                      <a:prstDash val="solid"/>
                    </a:lnL>
                    <a:lnR w="12240">
                      <a:noFill/>
                      <a:prstDash val="solid"/>
                    </a:lnR>
                    <a:lnT w="12240">
                      <a:noFill/>
                      <a:prstDash val="solid"/>
                    </a:lnT>
                    <a:lnB w="6480">
                      <a:solidFill>
                        <a:srgbClr val="2e75b6"/>
                      </a:solidFill>
                      <a:prstDash val="solid"/>
                    </a:lnB>
                    <a:noFill/>
                  </a:tcPr>
                </a:tc>
                <a:tc>
                  <a:txBody>
                    <a:bodyPr lIns="36000" rIns="36000" tIns="72000" bIns="72000" anchor="ctr">
                      <a:noAutofit/>
                    </a:bodyPr>
                    <a:p>
                      <a:pPr algn="ctr">
                        <a:lnSpc>
                          <a:spcPct val="100000"/>
                        </a:lnSpc>
                      </a:pPr>
                      <a:r>
                        <a:rPr b="1" lang="it-IT" sz="1600" spc="-1" strike="noStrike">
                          <a:solidFill>
                            <a:schemeClr val="dk1"/>
                          </a:solidFill>
                          <a:latin typeface="Calibri"/>
                          <a:ea typeface="Calibri"/>
                        </a:rPr>
                        <a:t>Arrivi</a:t>
                      </a:r>
                      <a:endParaRPr b="0" lang="it-IT" sz="1600" spc="-1" strike="noStrike">
                        <a:solidFill>
                          <a:srgbClr val="000000"/>
                        </a:solidFill>
                        <a:latin typeface="Arial"/>
                      </a:endParaRPr>
                    </a:p>
                  </a:txBody>
                  <a:tcPr anchor="ctr" marL="36000" marR="36000">
                    <a:lnL w="12240">
                      <a:noFill/>
                      <a:prstDash val="solid"/>
                    </a:lnL>
                    <a:lnR w="12240">
                      <a:noFill/>
                      <a:prstDash val="solid"/>
                    </a:lnR>
                    <a:lnT w="12240">
                      <a:noFill/>
                      <a:prstDash val="solid"/>
                    </a:lnT>
                    <a:lnB w="6480">
                      <a:solidFill>
                        <a:srgbClr val="2e75b6"/>
                      </a:solidFill>
                      <a:prstDash val="solid"/>
                    </a:lnB>
                    <a:noFill/>
                  </a:tcPr>
                </a:tc>
                <a:tc>
                  <a:txBody>
                    <a:bodyPr lIns="36000" rIns="36000" tIns="72000" bIns="72000" anchor="ctr">
                      <a:noAutofit/>
                    </a:bodyPr>
                    <a:p>
                      <a:pPr algn="ctr">
                        <a:lnSpc>
                          <a:spcPct val="100000"/>
                        </a:lnSpc>
                      </a:pPr>
                      <a:r>
                        <a:rPr b="1" lang="it-IT" sz="1600" spc="-1" strike="noStrike">
                          <a:solidFill>
                            <a:schemeClr val="dk1"/>
                          </a:solidFill>
                          <a:latin typeface="Calibri"/>
                          <a:ea typeface="Calibri"/>
                        </a:rPr>
                        <a:t>Presenze</a:t>
                      </a:r>
                      <a:endParaRPr b="0" lang="it-IT" sz="1600" spc="-1" strike="noStrike">
                        <a:solidFill>
                          <a:srgbClr val="000000"/>
                        </a:solidFill>
                        <a:latin typeface="Arial"/>
                      </a:endParaRPr>
                    </a:p>
                  </a:txBody>
                  <a:tcPr anchor="ctr" marL="36000" marR="36000">
                    <a:lnL w="12240">
                      <a:noFill/>
                      <a:prstDash val="solid"/>
                    </a:lnL>
                    <a:lnR w="12240">
                      <a:noFill/>
                      <a:prstDash val="solid"/>
                    </a:lnR>
                    <a:lnT w="12240">
                      <a:noFill/>
                      <a:prstDash val="solid"/>
                    </a:lnT>
                    <a:lnB w="6480">
                      <a:solidFill>
                        <a:srgbClr val="2e75b6"/>
                      </a:solidFill>
                      <a:prstDash val="solid"/>
                    </a:lnB>
                    <a:noFill/>
                  </a:tcPr>
                </a:tc>
                <a:tc>
                  <a:txBody>
                    <a:bodyPr lIns="36000" rIns="36000" tIns="72000" bIns="72000" anchor="ctr">
                      <a:noAutofit/>
                    </a:bodyPr>
                    <a:p>
                      <a:pPr algn="ctr">
                        <a:lnSpc>
                          <a:spcPct val="100000"/>
                        </a:lnSpc>
                      </a:pPr>
                      <a:r>
                        <a:rPr b="1" lang="it-IT" sz="1600" spc="-1" strike="noStrike">
                          <a:solidFill>
                            <a:srgbClr val="000000"/>
                          </a:solidFill>
                          <a:latin typeface="Calibri"/>
                          <a:ea typeface="Calibri"/>
                        </a:rPr>
                        <a:t>PM</a:t>
                      </a:r>
                      <a:endParaRPr b="0" lang="it-IT" sz="1600" spc="-1" strike="noStrike">
                        <a:solidFill>
                          <a:srgbClr val="000000"/>
                        </a:solidFill>
                        <a:latin typeface="Arial"/>
                      </a:endParaRPr>
                    </a:p>
                  </a:txBody>
                  <a:tcPr anchor="ctr" marL="36000" marR="36000">
                    <a:lnL w="12240">
                      <a:noFill/>
                      <a:prstDash val="solid"/>
                    </a:lnL>
                    <a:lnR w="12240">
                      <a:noFill/>
                      <a:prstDash val="solid"/>
                    </a:lnR>
                    <a:lnT w="12240">
                      <a:noFill/>
                      <a:prstDash val="solid"/>
                    </a:lnT>
                    <a:lnB w="6480">
                      <a:solidFill>
                        <a:srgbClr val="2e75b6"/>
                      </a:solidFill>
                      <a:prstDash val="solid"/>
                    </a:lnB>
                    <a:noFill/>
                  </a:tcPr>
                </a:tc>
              </a:tr>
              <a:tr h="239760">
                <a:tc>
                  <a:txBody>
                    <a:bodyPr lIns="36000" rIns="36000" tIns="72000" bIns="72000" anchor="ctr">
                      <a:noAutofit/>
                    </a:bodyPr>
                    <a:p>
                      <a:pPr algn="ctr">
                        <a:lnSpc>
                          <a:spcPct val="100000"/>
                        </a:lnSpc>
                      </a:pPr>
                      <a:r>
                        <a:rPr b="0" lang="it-IT" sz="1600" spc="-1" strike="noStrike">
                          <a:solidFill>
                            <a:schemeClr val="dk1"/>
                          </a:solidFill>
                          <a:latin typeface="Calibri"/>
                          <a:ea typeface="Calibri"/>
                        </a:rPr>
                        <a:t>2019</a:t>
                      </a:r>
                      <a:endParaRPr b="0" lang="it-IT" sz="1600" spc="-1" strike="noStrike">
                        <a:solidFill>
                          <a:srgbClr val="000000"/>
                        </a:solidFill>
                        <a:latin typeface="Arial"/>
                      </a:endParaRPr>
                    </a:p>
                  </a:txBody>
                  <a:tcPr anchor="ctr" marL="36000" marR="36000">
                    <a:lnL w="12240">
                      <a:noFill/>
                      <a:prstDash val="solid"/>
                    </a:lnL>
                    <a:lnR w="12240">
                      <a:noFill/>
                      <a:prstDash val="solid"/>
                    </a:lnR>
                    <a:lnT w="6480">
                      <a:solidFill>
                        <a:srgbClr val="2e75b6"/>
                      </a:solidFill>
                      <a:prstDash val="solid"/>
                    </a:lnT>
                    <a:lnB w="6480">
                      <a:solidFill>
                        <a:srgbClr val="2e75b6"/>
                      </a:solidFill>
                      <a:prstDash val="solid"/>
                    </a:lnB>
                    <a:noFill/>
                  </a:tcPr>
                </a:tc>
                <a:tc>
                  <a:txBody>
                    <a:bodyPr lIns="9360" rIns="9360" tIns="9360" bIns="0" anchor="b">
                      <a:noAutofit/>
                    </a:bodyPr>
                    <a:p>
                      <a:pPr algn="ctr">
                        <a:lnSpc>
                          <a:spcPct val="100000"/>
                        </a:lnSpc>
                      </a:pPr>
                      <a:r>
                        <a:rPr b="0" lang="it-IT" sz="1600" spc="-1" strike="noStrike">
                          <a:solidFill>
                            <a:srgbClr val="000000"/>
                          </a:solidFill>
                          <a:latin typeface="Calibri"/>
                        </a:rPr>
                        <a:t>1.037.266</a:t>
                      </a:r>
                      <a:endParaRPr b="0" lang="it-IT" sz="1600" spc="-1" strike="noStrike">
                        <a:solidFill>
                          <a:srgbClr val="000000"/>
                        </a:solidFill>
                        <a:latin typeface="Arial"/>
                      </a:endParaRPr>
                    </a:p>
                  </a:txBody>
                  <a:tcPr anchor="b" marL="9360" marR="9360">
                    <a:lnL w="12240">
                      <a:noFill/>
                      <a:prstDash val="solid"/>
                    </a:lnL>
                    <a:lnR w="12240">
                      <a:noFill/>
                      <a:prstDash val="solid"/>
                    </a:lnR>
                    <a:lnT w="6480">
                      <a:solidFill>
                        <a:srgbClr val="2e75b6"/>
                      </a:solidFill>
                      <a:prstDash val="solid"/>
                    </a:lnT>
                    <a:lnB w="6480">
                      <a:solidFill>
                        <a:srgbClr val="2e75b6"/>
                      </a:solidFill>
                      <a:prstDash val="solid"/>
                    </a:lnB>
                    <a:noFill/>
                  </a:tcPr>
                </a:tc>
                <a:tc>
                  <a:txBody>
                    <a:bodyPr lIns="9360" rIns="9360" tIns="9360" bIns="0" anchor="b">
                      <a:noAutofit/>
                    </a:bodyPr>
                    <a:p>
                      <a:pPr algn="ctr">
                        <a:lnSpc>
                          <a:spcPct val="100000"/>
                        </a:lnSpc>
                      </a:pPr>
                      <a:r>
                        <a:rPr b="0" lang="it-IT" sz="1600" spc="-1" strike="noStrike">
                          <a:solidFill>
                            <a:srgbClr val="000000"/>
                          </a:solidFill>
                          <a:latin typeface="Calibri"/>
                        </a:rPr>
                        <a:t>3.557.519</a:t>
                      </a:r>
                      <a:endParaRPr b="0" lang="it-IT" sz="1600" spc="-1" strike="noStrike">
                        <a:solidFill>
                          <a:srgbClr val="000000"/>
                        </a:solidFill>
                        <a:latin typeface="Arial"/>
                      </a:endParaRPr>
                    </a:p>
                  </a:txBody>
                  <a:tcPr anchor="b" marL="9360" marR="9360">
                    <a:lnL w="12240">
                      <a:noFill/>
                      <a:prstDash val="solid"/>
                    </a:lnL>
                    <a:lnR w="12240">
                      <a:noFill/>
                      <a:prstDash val="solid"/>
                    </a:lnR>
                    <a:lnT w="6480">
                      <a:solidFill>
                        <a:srgbClr val="2e75b6"/>
                      </a:solidFill>
                      <a:prstDash val="solid"/>
                    </a:lnT>
                    <a:lnB w="6480">
                      <a:solidFill>
                        <a:srgbClr val="2e75b6"/>
                      </a:solidFill>
                      <a:prstDash val="solid"/>
                    </a:lnB>
                    <a:noFill/>
                  </a:tcPr>
                </a:tc>
                <a:tc>
                  <a:txBody>
                    <a:bodyPr lIns="9360" rIns="9360" tIns="9360" bIns="0" anchor="ctr">
                      <a:noAutofit/>
                    </a:bodyPr>
                    <a:p>
                      <a:pPr algn="ctr">
                        <a:lnSpc>
                          <a:spcPct val="100000"/>
                        </a:lnSpc>
                      </a:pPr>
                      <a:r>
                        <a:rPr b="0" lang="it-IT" sz="1600" spc="-1" strike="noStrike">
                          <a:solidFill>
                            <a:schemeClr val="dk1"/>
                          </a:solidFill>
                          <a:latin typeface="Calibri"/>
                          <a:ea typeface="Calibri"/>
                        </a:rPr>
                        <a:t>3,4</a:t>
                      </a:r>
                      <a:endParaRPr b="0" lang="it-IT" sz="1600" spc="-1" strike="noStrike">
                        <a:solidFill>
                          <a:srgbClr val="000000"/>
                        </a:solidFill>
                        <a:latin typeface="Arial"/>
                      </a:endParaRPr>
                    </a:p>
                  </a:txBody>
                  <a:tcPr anchor="ctr" marL="9360" marR="9360">
                    <a:lnL w="12240">
                      <a:noFill/>
                      <a:prstDash val="solid"/>
                    </a:lnL>
                    <a:lnR w="12240">
                      <a:noFill/>
                      <a:prstDash val="solid"/>
                    </a:lnR>
                    <a:lnT w="6480">
                      <a:solidFill>
                        <a:srgbClr val="2e75b6"/>
                      </a:solidFill>
                      <a:prstDash val="solid"/>
                    </a:lnT>
                    <a:lnB w="6480">
                      <a:solidFill>
                        <a:srgbClr val="2e75b6"/>
                      </a:solidFill>
                      <a:prstDash val="solid"/>
                    </a:lnB>
                    <a:noFill/>
                  </a:tcPr>
                </a:tc>
              </a:tr>
              <a:tr h="283680">
                <a:tc>
                  <a:txBody>
                    <a:bodyPr lIns="36000" rIns="36000" tIns="72000" bIns="72000" anchor="ctr">
                      <a:noAutofit/>
                    </a:bodyPr>
                    <a:p>
                      <a:pPr algn="ctr">
                        <a:lnSpc>
                          <a:spcPct val="100000"/>
                        </a:lnSpc>
                      </a:pPr>
                      <a:r>
                        <a:rPr b="0" lang="it-IT" sz="1600" spc="-1" strike="noStrike">
                          <a:solidFill>
                            <a:srgbClr val="000000"/>
                          </a:solidFill>
                          <a:latin typeface="Calibri"/>
                          <a:ea typeface="Calibri"/>
                        </a:rPr>
                        <a:t>2022</a:t>
                      </a:r>
                      <a:endParaRPr b="0" lang="it-IT" sz="1600" spc="-1" strike="noStrike">
                        <a:solidFill>
                          <a:srgbClr val="000000"/>
                        </a:solidFill>
                        <a:latin typeface="Arial"/>
                      </a:endParaRPr>
                    </a:p>
                  </a:txBody>
                  <a:tcPr anchor="ctr" marL="36000" marR="36000">
                    <a:lnL w="12240">
                      <a:noFill/>
                      <a:prstDash val="solid"/>
                    </a:lnL>
                    <a:lnR w="12240">
                      <a:noFill/>
                      <a:prstDash val="solid"/>
                    </a:lnR>
                    <a:lnT w="6480">
                      <a:solidFill>
                        <a:srgbClr val="2e75b6"/>
                      </a:solidFill>
                      <a:prstDash val="solid"/>
                    </a:lnT>
                    <a:lnB w="6480">
                      <a:solidFill>
                        <a:srgbClr val="2e75b6"/>
                      </a:solidFill>
                      <a:prstDash val="solid"/>
                    </a:lnB>
                    <a:noFill/>
                  </a:tcPr>
                </a:tc>
                <a:tc>
                  <a:txBody>
                    <a:bodyPr lIns="9360" rIns="9360" tIns="9360" bIns="0" anchor="b">
                      <a:noAutofit/>
                    </a:bodyPr>
                    <a:p>
                      <a:pPr algn="ctr">
                        <a:lnSpc>
                          <a:spcPct val="100000"/>
                        </a:lnSpc>
                      </a:pPr>
                      <a:r>
                        <a:rPr b="0" lang="it-IT" sz="1600" spc="-1" strike="noStrike">
                          <a:solidFill>
                            <a:srgbClr val="000000"/>
                          </a:solidFill>
                          <a:latin typeface="Calibri"/>
                        </a:rPr>
                        <a:t>984.905</a:t>
                      </a:r>
                      <a:endParaRPr b="0" lang="it-IT" sz="1600" spc="-1" strike="noStrike">
                        <a:solidFill>
                          <a:srgbClr val="000000"/>
                        </a:solidFill>
                        <a:latin typeface="Arial"/>
                      </a:endParaRPr>
                    </a:p>
                  </a:txBody>
                  <a:tcPr anchor="b" marL="9360" marR="9360">
                    <a:lnL w="12240">
                      <a:noFill/>
                      <a:prstDash val="solid"/>
                    </a:lnL>
                    <a:lnR w="12240">
                      <a:noFill/>
                      <a:prstDash val="solid"/>
                    </a:lnR>
                    <a:lnT w="6480">
                      <a:solidFill>
                        <a:srgbClr val="2e75b6"/>
                      </a:solidFill>
                      <a:prstDash val="solid"/>
                    </a:lnT>
                    <a:lnB w="6480">
                      <a:solidFill>
                        <a:srgbClr val="2e75b6"/>
                      </a:solidFill>
                      <a:prstDash val="solid"/>
                    </a:lnB>
                    <a:noFill/>
                  </a:tcPr>
                </a:tc>
                <a:tc>
                  <a:txBody>
                    <a:bodyPr lIns="9360" rIns="9360" tIns="9360" bIns="0" anchor="b">
                      <a:noAutofit/>
                    </a:bodyPr>
                    <a:p>
                      <a:pPr algn="ctr">
                        <a:lnSpc>
                          <a:spcPct val="100000"/>
                        </a:lnSpc>
                      </a:pPr>
                      <a:r>
                        <a:rPr b="0" lang="it-IT" sz="1600" spc="-1" strike="noStrike">
                          <a:solidFill>
                            <a:srgbClr val="000000"/>
                          </a:solidFill>
                          <a:latin typeface="Calibri"/>
                        </a:rPr>
                        <a:t>3.310.126</a:t>
                      </a:r>
                      <a:endParaRPr b="0" lang="it-IT" sz="1600" spc="-1" strike="noStrike">
                        <a:solidFill>
                          <a:srgbClr val="000000"/>
                        </a:solidFill>
                        <a:latin typeface="Arial"/>
                      </a:endParaRPr>
                    </a:p>
                  </a:txBody>
                  <a:tcPr anchor="b" marL="9360" marR="9360">
                    <a:lnL w="12240">
                      <a:noFill/>
                      <a:prstDash val="solid"/>
                    </a:lnL>
                    <a:lnR w="12240">
                      <a:noFill/>
                      <a:prstDash val="solid"/>
                    </a:lnR>
                    <a:lnT w="6480">
                      <a:solidFill>
                        <a:srgbClr val="2e75b6"/>
                      </a:solidFill>
                      <a:prstDash val="solid"/>
                    </a:lnT>
                    <a:lnB w="6480">
                      <a:solidFill>
                        <a:srgbClr val="2e75b6"/>
                      </a:solidFill>
                      <a:prstDash val="solid"/>
                    </a:lnB>
                    <a:noFill/>
                  </a:tcPr>
                </a:tc>
                <a:tc>
                  <a:txBody>
                    <a:bodyPr lIns="9360" rIns="9360" tIns="9360" bIns="0" anchor="ctr">
                      <a:noAutofit/>
                    </a:bodyPr>
                    <a:p>
                      <a:pPr algn="ctr">
                        <a:lnSpc>
                          <a:spcPct val="100000"/>
                        </a:lnSpc>
                      </a:pPr>
                      <a:r>
                        <a:rPr b="0" lang="it-IT" sz="1600" spc="-1" strike="noStrike">
                          <a:solidFill>
                            <a:schemeClr val="dk1"/>
                          </a:solidFill>
                          <a:latin typeface="Calibri"/>
                          <a:ea typeface="Calibri"/>
                        </a:rPr>
                        <a:t>3,4</a:t>
                      </a:r>
                      <a:endParaRPr b="0" lang="it-IT" sz="1600" spc="-1" strike="noStrike">
                        <a:solidFill>
                          <a:srgbClr val="000000"/>
                        </a:solidFill>
                        <a:latin typeface="Arial"/>
                      </a:endParaRPr>
                    </a:p>
                  </a:txBody>
                  <a:tcPr anchor="ctr" marL="9360" marR="9360">
                    <a:lnL w="12240">
                      <a:noFill/>
                      <a:prstDash val="solid"/>
                    </a:lnL>
                    <a:lnR w="12240">
                      <a:noFill/>
                      <a:prstDash val="solid"/>
                    </a:lnR>
                    <a:lnT w="6480">
                      <a:solidFill>
                        <a:srgbClr val="2e75b6"/>
                      </a:solidFill>
                      <a:prstDash val="solid"/>
                    </a:lnT>
                    <a:lnB w="6480">
                      <a:solidFill>
                        <a:srgbClr val="2e75b6"/>
                      </a:solidFill>
                      <a:prstDash val="solid"/>
                    </a:lnB>
                    <a:noFill/>
                  </a:tcPr>
                </a:tc>
              </a:tr>
              <a:tr h="239760">
                <a:tc>
                  <a:txBody>
                    <a:bodyPr lIns="36000" rIns="36000" tIns="72000" bIns="72000" anchor="ctr">
                      <a:noAutofit/>
                    </a:bodyPr>
                    <a:p>
                      <a:pPr algn="ctr">
                        <a:lnSpc>
                          <a:spcPct val="100000"/>
                        </a:lnSpc>
                      </a:pPr>
                      <a:r>
                        <a:rPr b="0" lang="it-IT" sz="1600" spc="-1" strike="noStrike">
                          <a:solidFill>
                            <a:srgbClr val="000000"/>
                          </a:solidFill>
                          <a:latin typeface="Calibri"/>
                          <a:ea typeface="Calibri"/>
                        </a:rPr>
                        <a:t>2023</a:t>
                      </a:r>
                      <a:endParaRPr b="0" lang="it-IT" sz="1600" spc="-1" strike="noStrike">
                        <a:solidFill>
                          <a:srgbClr val="000000"/>
                        </a:solidFill>
                        <a:latin typeface="Arial"/>
                      </a:endParaRPr>
                    </a:p>
                  </a:txBody>
                  <a:tcPr anchor="ctr" marL="36000" marR="36000">
                    <a:lnL w="12240">
                      <a:noFill/>
                      <a:prstDash val="solid"/>
                    </a:lnL>
                    <a:lnR w="12240">
                      <a:noFill/>
                      <a:prstDash val="solid"/>
                    </a:lnR>
                    <a:lnT w="6480">
                      <a:solidFill>
                        <a:srgbClr val="2e75b6"/>
                      </a:solidFill>
                      <a:prstDash val="solid"/>
                    </a:lnT>
                    <a:lnB w="6480">
                      <a:solidFill>
                        <a:srgbClr val="2e75b6"/>
                      </a:solidFill>
                      <a:prstDash val="solid"/>
                    </a:lnB>
                    <a:noFill/>
                  </a:tcPr>
                </a:tc>
                <a:tc>
                  <a:txBody>
                    <a:bodyPr lIns="9360" rIns="9360" tIns="9360" bIns="0" anchor="b">
                      <a:noAutofit/>
                    </a:bodyPr>
                    <a:p>
                      <a:pPr algn="ctr">
                        <a:lnSpc>
                          <a:spcPct val="100000"/>
                        </a:lnSpc>
                      </a:pPr>
                      <a:r>
                        <a:rPr b="0" lang="it-IT" sz="1600" spc="-1" strike="noStrike">
                          <a:solidFill>
                            <a:srgbClr val="000000"/>
                          </a:solidFill>
                          <a:latin typeface="Calibri"/>
                        </a:rPr>
                        <a:t>1.036.405</a:t>
                      </a:r>
                      <a:endParaRPr b="0" lang="it-IT" sz="1600" spc="-1" strike="noStrike">
                        <a:solidFill>
                          <a:srgbClr val="000000"/>
                        </a:solidFill>
                        <a:latin typeface="Arial"/>
                      </a:endParaRPr>
                    </a:p>
                  </a:txBody>
                  <a:tcPr anchor="b" marL="9360" marR="9360">
                    <a:lnL w="12240">
                      <a:noFill/>
                      <a:prstDash val="solid"/>
                    </a:lnL>
                    <a:lnR w="12240">
                      <a:noFill/>
                      <a:prstDash val="solid"/>
                    </a:lnR>
                    <a:lnT w="6480">
                      <a:solidFill>
                        <a:srgbClr val="2e75b6"/>
                      </a:solidFill>
                      <a:prstDash val="solid"/>
                    </a:lnT>
                    <a:lnB w="6480">
                      <a:solidFill>
                        <a:srgbClr val="2e75b6"/>
                      </a:solidFill>
                      <a:prstDash val="solid"/>
                    </a:lnB>
                    <a:noFill/>
                  </a:tcPr>
                </a:tc>
                <a:tc>
                  <a:txBody>
                    <a:bodyPr lIns="9360" rIns="9360" tIns="9360" bIns="0" anchor="b">
                      <a:noAutofit/>
                    </a:bodyPr>
                    <a:p>
                      <a:pPr algn="ctr">
                        <a:lnSpc>
                          <a:spcPct val="100000"/>
                        </a:lnSpc>
                      </a:pPr>
                      <a:r>
                        <a:rPr b="0" lang="it-IT" sz="1600" spc="-1" strike="noStrike">
                          <a:solidFill>
                            <a:srgbClr val="000000"/>
                          </a:solidFill>
                          <a:latin typeface="Calibri"/>
                        </a:rPr>
                        <a:t>3.482.786</a:t>
                      </a:r>
                      <a:endParaRPr b="0" lang="it-IT" sz="1600" spc="-1" strike="noStrike">
                        <a:solidFill>
                          <a:srgbClr val="000000"/>
                        </a:solidFill>
                        <a:latin typeface="Arial"/>
                      </a:endParaRPr>
                    </a:p>
                  </a:txBody>
                  <a:tcPr anchor="b" marL="9360" marR="9360">
                    <a:lnL w="12240">
                      <a:noFill/>
                      <a:prstDash val="solid"/>
                    </a:lnL>
                    <a:lnR w="12240">
                      <a:noFill/>
                      <a:prstDash val="solid"/>
                    </a:lnR>
                    <a:lnT w="6480">
                      <a:solidFill>
                        <a:srgbClr val="2e75b6"/>
                      </a:solidFill>
                      <a:prstDash val="solid"/>
                    </a:lnT>
                    <a:lnB w="6480">
                      <a:solidFill>
                        <a:srgbClr val="2e75b6"/>
                      </a:solidFill>
                      <a:prstDash val="solid"/>
                    </a:lnB>
                    <a:noFill/>
                  </a:tcPr>
                </a:tc>
                <a:tc>
                  <a:txBody>
                    <a:bodyPr lIns="9360" rIns="9360" tIns="9360" bIns="0" anchor="ctr">
                      <a:noAutofit/>
                    </a:bodyPr>
                    <a:p>
                      <a:pPr algn="ctr">
                        <a:lnSpc>
                          <a:spcPct val="100000"/>
                        </a:lnSpc>
                      </a:pPr>
                      <a:r>
                        <a:rPr b="0" lang="it-IT" sz="1600" spc="-1" strike="noStrike">
                          <a:solidFill>
                            <a:schemeClr val="dk1"/>
                          </a:solidFill>
                          <a:latin typeface="Calibri"/>
                          <a:ea typeface="Calibri"/>
                        </a:rPr>
                        <a:t>3,4</a:t>
                      </a:r>
                      <a:endParaRPr b="0" lang="it-IT" sz="1600" spc="-1" strike="noStrike">
                        <a:solidFill>
                          <a:srgbClr val="000000"/>
                        </a:solidFill>
                        <a:latin typeface="Arial"/>
                      </a:endParaRPr>
                    </a:p>
                  </a:txBody>
                  <a:tcPr anchor="ctr" marL="9360" marR="9360">
                    <a:lnL w="12240">
                      <a:noFill/>
                      <a:prstDash val="solid"/>
                    </a:lnL>
                    <a:lnR w="12240">
                      <a:noFill/>
                      <a:prstDash val="solid"/>
                    </a:lnR>
                    <a:lnT w="6480">
                      <a:solidFill>
                        <a:srgbClr val="2e75b6"/>
                      </a:solidFill>
                      <a:prstDash val="solid"/>
                    </a:lnT>
                    <a:lnB w="6480">
                      <a:solidFill>
                        <a:srgbClr val="2e75b6"/>
                      </a:solidFill>
                      <a:prstDash val="solid"/>
                    </a:lnB>
                    <a:noFill/>
                  </a:tcPr>
                </a:tc>
              </a:tr>
              <a:tr h="239760">
                <a:tc>
                  <a:txBody>
                    <a:bodyPr anchor="ctr">
                      <a:noAutofit/>
                    </a:bodyPr>
                    <a:p>
                      <a:pPr>
                        <a:lnSpc>
                          <a:spcPct val="100000"/>
                        </a:lnSpc>
                      </a:pPr>
                      <a:r>
                        <a:rPr b="0" i="1" lang="it-IT" sz="1600" spc="-1" strike="noStrike">
                          <a:solidFill>
                            <a:srgbClr val="404040"/>
                          </a:solidFill>
                          <a:latin typeface="Calibri"/>
                        </a:rPr>
                        <a:t>Var. % 2023 vs 2022</a:t>
                      </a:r>
                      <a:endParaRPr b="0" lang="it-IT" sz="1600" spc="-1" strike="noStrike">
                        <a:solidFill>
                          <a:srgbClr val="000000"/>
                        </a:solidFill>
                        <a:latin typeface="Arial"/>
                      </a:endParaRPr>
                    </a:p>
                  </a:txBody>
                  <a:tcPr anchor="ctr" marL="91440" marR="91440">
                    <a:lnL w="12240">
                      <a:noFill/>
                      <a:prstDash val="solid"/>
                    </a:lnL>
                    <a:lnR w="12240">
                      <a:noFill/>
                      <a:prstDash val="solid"/>
                    </a:lnR>
                    <a:lnT w="6480">
                      <a:solidFill>
                        <a:srgbClr val="2e75b6"/>
                      </a:solidFill>
                      <a:prstDash val="solid"/>
                    </a:lnT>
                    <a:lnB w="6480">
                      <a:solidFill>
                        <a:srgbClr val="2e75b6"/>
                      </a:solidFill>
                      <a:prstDash val="solid"/>
                    </a:lnB>
                    <a:noFill/>
                  </a:tcPr>
                </a:tc>
                <a:tc>
                  <a:txBody>
                    <a:bodyPr lIns="9360" rIns="9360" tIns="9360" bIns="0" anchor="ctr">
                      <a:noAutofit/>
                    </a:bodyPr>
                    <a:p>
                      <a:pPr algn="ctr">
                        <a:lnSpc>
                          <a:spcPct val="100000"/>
                        </a:lnSpc>
                      </a:pPr>
                      <a:r>
                        <a:rPr b="0" i="1" lang="it-IT" sz="1600" spc="-1" strike="noStrike">
                          <a:solidFill>
                            <a:srgbClr val="404040"/>
                          </a:solidFill>
                          <a:latin typeface="Calibri"/>
                        </a:rPr>
                        <a:t>+5,2%</a:t>
                      </a:r>
                      <a:endParaRPr b="0" lang="it-IT" sz="1600" spc="-1" strike="noStrike">
                        <a:solidFill>
                          <a:srgbClr val="000000"/>
                        </a:solidFill>
                        <a:latin typeface="Arial"/>
                      </a:endParaRPr>
                    </a:p>
                  </a:txBody>
                  <a:tcPr anchor="ctr" marL="9360" marR="9360">
                    <a:lnL w="12240">
                      <a:noFill/>
                      <a:prstDash val="solid"/>
                    </a:lnL>
                    <a:lnR w="12240">
                      <a:noFill/>
                      <a:prstDash val="solid"/>
                    </a:lnR>
                    <a:lnT w="6480">
                      <a:solidFill>
                        <a:srgbClr val="2e75b6"/>
                      </a:solidFill>
                      <a:prstDash val="solid"/>
                    </a:lnT>
                    <a:lnB w="6480">
                      <a:solidFill>
                        <a:srgbClr val="2e75b6"/>
                      </a:solidFill>
                      <a:prstDash val="solid"/>
                    </a:lnB>
                    <a:noFill/>
                  </a:tcPr>
                </a:tc>
                <a:tc>
                  <a:txBody>
                    <a:bodyPr lIns="9360" rIns="9360" tIns="9360" bIns="0" anchor="ctr">
                      <a:noAutofit/>
                    </a:bodyPr>
                    <a:p>
                      <a:pPr algn="ctr">
                        <a:lnSpc>
                          <a:spcPct val="100000"/>
                        </a:lnSpc>
                      </a:pPr>
                      <a:r>
                        <a:rPr b="0" i="1" lang="it-IT" sz="1600" spc="-1" strike="noStrike">
                          <a:solidFill>
                            <a:srgbClr val="404040"/>
                          </a:solidFill>
                          <a:latin typeface="Calibri"/>
                        </a:rPr>
                        <a:t>+5,2%</a:t>
                      </a:r>
                      <a:endParaRPr b="0" lang="it-IT" sz="1600" spc="-1" strike="noStrike">
                        <a:solidFill>
                          <a:srgbClr val="000000"/>
                        </a:solidFill>
                        <a:latin typeface="Arial"/>
                      </a:endParaRPr>
                    </a:p>
                  </a:txBody>
                  <a:tcPr anchor="ctr" marL="9360" marR="9360">
                    <a:lnL w="12240">
                      <a:noFill/>
                      <a:prstDash val="solid"/>
                    </a:lnL>
                    <a:lnR w="12240">
                      <a:noFill/>
                      <a:prstDash val="solid"/>
                    </a:lnR>
                    <a:lnT w="6480">
                      <a:solidFill>
                        <a:srgbClr val="2e75b6"/>
                      </a:solidFill>
                      <a:prstDash val="solid"/>
                    </a:lnT>
                    <a:lnB w="6480">
                      <a:solidFill>
                        <a:srgbClr val="2e75b6"/>
                      </a:solidFill>
                      <a:prstDash val="solid"/>
                    </a:lnB>
                    <a:noFill/>
                  </a:tcPr>
                </a:tc>
                <a:tc>
                  <a:txBody>
                    <a:bodyPr lIns="9360" rIns="9360" tIns="9360" bIns="0" anchor="ctr">
                      <a:noAutofit/>
                    </a:bodyPr>
                    <a:p>
                      <a:pPr algn="ctr">
                        <a:lnSpc>
                          <a:spcPct val="100000"/>
                        </a:lnSpc>
                      </a:pPr>
                      <a:endParaRPr b="0" i="1" lang="it-IT" sz="1600" spc="-1" strike="noStrike">
                        <a:solidFill>
                          <a:srgbClr val="404040"/>
                        </a:solidFill>
                        <a:latin typeface="Calibri"/>
                      </a:endParaRPr>
                    </a:p>
                  </a:txBody>
                  <a:tcPr anchor="ctr" marL="9360" marR="9360">
                    <a:lnL w="12240">
                      <a:noFill/>
                      <a:prstDash val="solid"/>
                    </a:lnL>
                    <a:lnR w="12240">
                      <a:noFill/>
                      <a:prstDash val="solid"/>
                    </a:lnR>
                    <a:lnT w="6480">
                      <a:solidFill>
                        <a:srgbClr val="2e75b6"/>
                      </a:solidFill>
                      <a:prstDash val="solid"/>
                    </a:lnT>
                    <a:lnB w="6480">
                      <a:solidFill>
                        <a:srgbClr val="2e75b6"/>
                      </a:solidFill>
                      <a:prstDash val="solid"/>
                    </a:lnB>
                    <a:noFill/>
                  </a:tcPr>
                </a:tc>
              </a:tr>
              <a:tr h="239760">
                <a:tc>
                  <a:txBody>
                    <a:bodyPr anchor="ctr">
                      <a:noAutofit/>
                    </a:bodyPr>
                    <a:p>
                      <a:pPr>
                        <a:lnSpc>
                          <a:spcPct val="100000"/>
                        </a:lnSpc>
                      </a:pPr>
                      <a:r>
                        <a:rPr b="0" i="1" lang="it-IT" sz="1600" spc="-1" strike="noStrike">
                          <a:solidFill>
                            <a:srgbClr val="404040"/>
                          </a:solidFill>
                          <a:latin typeface="Calibri"/>
                        </a:rPr>
                        <a:t>Var. % 2023 vs 2019</a:t>
                      </a:r>
                      <a:endParaRPr b="0" lang="it-IT" sz="1600" spc="-1" strike="noStrike">
                        <a:solidFill>
                          <a:srgbClr val="000000"/>
                        </a:solidFill>
                        <a:latin typeface="Arial"/>
                      </a:endParaRPr>
                    </a:p>
                  </a:txBody>
                  <a:tcPr anchor="ctr" marL="91440" marR="91440">
                    <a:lnL w="12240">
                      <a:noFill/>
                      <a:prstDash val="solid"/>
                    </a:lnL>
                    <a:lnR w="12240">
                      <a:noFill/>
                      <a:prstDash val="solid"/>
                    </a:lnR>
                    <a:lnT w="6480">
                      <a:solidFill>
                        <a:srgbClr val="2e75b6"/>
                      </a:solidFill>
                      <a:prstDash val="solid"/>
                    </a:lnT>
                    <a:lnB w="6480">
                      <a:noFill/>
                      <a:prstDash val="solid"/>
                    </a:lnB>
                    <a:noFill/>
                  </a:tcPr>
                </a:tc>
                <a:tc>
                  <a:txBody>
                    <a:bodyPr lIns="9360" rIns="9360" tIns="9360" bIns="0" anchor="ctr">
                      <a:noAutofit/>
                    </a:bodyPr>
                    <a:p>
                      <a:pPr algn="ctr">
                        <a:lnSpc>
                          <a:spcPct val="100000"/>
                        </a:lnSpc>
                      </a:pPr>
                      <a:r>
                        <a:rPr b="0" i="1" lang="it-IT" sz="1600" spc="-1" strike="noStrike">
                          <a:solidFill>
                            <a:srgbClr val="404040"/>
                          </a:solidFill>
                          <a:latin typeface="Calibri"/>
                        </a:rPr>
                        <a:t>-0,1%</a:t>
                      </a:r>
                      <a:endParaRPr b="0" lang="it-IT" sz="1600" spc="-1" strike="noStrike">
                        <a:solidFill>
                          <a:srgbClr val="000000"/>
                        </a:solidFill>
                        <a:latin typeface="Arial"/>
                      </a:endParaRPr>
                    </a:p>
                  </a:txBody>
                  <a:tcPr anchor="ctr" marL="9360" marR="9360">
                    <a:lnL w="12240">
                      <a:noFill/>
                      <a:prstDash val="solid"/>
                    </a:lnL>
                    <a:lnR w="12240">
                      <a:noFill/>
                      <a:prstDash val="solid"/>
                    </a:lnR>
                    <a:lnT w="6480">
                      <a:solidFill>
                        <a:srgbClr val="2e75b6"/>
                      </a:solidFill>
                      <a:prstDash val="solid"/>
                    </a:lnT>
                    <a:lnB w="6480">
                      <a:noFill/>
                      <a:prstDash val="solid"/>
                    </a:lnB>
                    <a:noFill/>
                  </a:tcPr>
                </a:tc>
                <a:tc>
                  <a:txBody>
                    <a:bodyPr lIns="9360" rIns="9360" tIns="9360" bIns="0" anchor="ctr">
                      <a:noAutofit/>
                    </a:bodyPr>
                    <a:p>
                      <a:pPr algn="ctr">
                        <a:lnSpc>
                          <a:spcPct val="100000"/>
                        </a:lnSpc>
                      </a:pPr>
                      <a:r>
                        <a:rPr b="0" i="1" lang="it-IT" sz="1600" spc="-1" strike="noStrike">
                          <a:solidFill>
                            <a:srgbClr val="404040"/>
                          </a:solidFill>
                          <a:latin typeface="Calibri"/>
                        </a:rPr>
                        <a:t>-2,1%</a:t>
                      </a:r>
                      <a:endParaRPr b="0" lang="it-IT" sz="1600" spc="-1" strike="noStrike">
                        <a:solidFill>
                          <a:srgbClr val="000000"/>
                        </a:solidFill>
                        <a:latin typeface="Arial"/>
                      </a:endParaRPr>
                    </a:p>
                  </a:txBody>
                  <a:tcPr anchor="ctr" marL="9360" marR="9360">
                    <a:lnL w="12240">
                      <a:noFill/>
                      <a:prstDash val="solid"/>
                    </a:lnL>
                    <a:lnR w="12240">
                      <a:noFill/>
                      <a:prstDash val="solid"/>
                    </a:lnR>
                    <a:lnT w="6480">
                      <a:solidFill>
                        <a:srgbClr val="2e75b6"/>
                      </a:solidFill>
                      <a:prstDash val="solid"/>
                    </a:lnT>
                    <a:lnB w="6480">
                      <a:noFill/>
                      <a:prstDash val="solid"/>
                    </a:lnB>
                    <a:noFill/>
                  </a:tcPr>
                </a:tc>
                <a:tc>
                  <a:txBody>
                    <a:bodyPr lIns="9360" rIns="9360" tIns="9360" bIns="0" anchor="ctr">
                      <a:noAutofit/>
                    </a:bodyPr>
                    <a:p>
                      <a:pPr algn="ctr">
                        <a:lnSpc>
                          <a:spcPct val="100000"/>
                        </a:lnSpc>
                      </a:pPr>
                      <a:endParaRPr b="0" i="1" lang="it-IT" sz="1600" spc="-1" strike="noStrike">
                        <a:solidFill>
                          <a:srgbClr val="404040"/>
                        </a:solidFill>
                        <a:latin typeface="Calibri"/>
                      </a:endParaRPr>
                    </a:p>
                  </a:txBody>
                  <a:tcPr anchor="ctr" marL="9360" marR="9360">
                    <a:lnL w="12240">
                      <a:noFill/>
                      <a:prstDash val="solid"/>
                    </a:lnL>
                    <a:lnR w="12240">
                      <a:noFill/>
                      <a:prstDash val="solid"/>
                    </a:lnR>
                    <a:lnT w="6480">
                      <a:solidFill>
                        <a:srgbClr val="2e75b6"/>
                      </a:solidFill>
                      <a:prstDash val="solid"/>
                    </a:lnT>
                    <a:lnB w="6480">
                      <a:noFill/>
                      <a:prstDash val="solid"/>
                    </a:lnB>
                    <a:noFill/>
                  </a:tcPr>
                </a:tc>
              </a:tr>
            </a:tbl>
          </a:graphicData>
        </a:graphic>
      </p:graphicFrame>
      <p:sp>
        <p:nvSpPr>
          <p:cNvPr id="285" name="CasellaDiTesto 3"/>
          <p:cNvSpPr/>
          <p:nvPr/>
        </p:nvSpPr>
        <p:spPr>
          <a:xfrm>
            <a:off x="230400" y="4820760"/>
            <a:ext cx="6229080" cy="1309320"/>
          </a:xfrm>
          <a:prstGeom prst="rect">
            <a:avLst/>
          </a:prstGeom>
          <a:noFill/>
          <a:ln w="0">
            <a:noFill/>
          </a:ln>
        </p:spPr>
        <p:style>
          <a:lnRef idx="0"/>
          <a:fillRef idx="0"/>
          <a:effectRef idx="0"/>
          <a:fontRef idx="minor"/>
        </p:style>
        <p:txBody>
          <a:bodyPr lIns="90000" rIns="90000" tIns="45000" bIns="45000" anchor="t">
            <a:spAutoFit/>
          </a:bodyPr>
          <a:p>
            <a:pPr marL="285840" indent="-285840" algn="just">
              <a:lnSpc>
                <a:spcPct val="100000"/>
              </a:lnSpc>
              <a:spcBef>
                <a:spcPts val="601"/>
              </a:spcBef>
              <a:buClr>
                <a:srgbClr val="000000"/>
              </a:buClr>
              <a:buFont typeface="Wingdings" charset="2"/>
              <a:buChar char=""/>
            </a:pPr>
            <a:r>
              <a:rPr b="0" lang="it-IT" sz="2000" spc="-1" strike="noStrike">
                <a:solidFill>
                  <a:srgbClr val="000000"/>
                </a:solidFill>
                <a:latin typeface="Calibri Light"/>
              </a:rPr>
              <a:t>Secondo i dati provvisori ISTAT relativi all’anno 2023, il </a:t>
            </a:r>
            <a:r>
              <a:rPr b="1" lang="it-IT" sz="2000" spc="-1" strike="noStrike">
                <a:solidFill>
                  <a:srgbClr val="000000"/>
                </a:solidFill>
                <a:latin typeface="Calibri Light"/>
              </a:rPr>
              <a:t>turismo</a:t>
            </a:r>
            <a:r>
              <a:rPr b="0" lang="it-IT" sz="2000" spc="-1" strike="noStrike">
                <a:solidFill>
                  <a:srgbClr val="000000"/>
                </a:solidFill>
                <a:latin typeface="Calibri Light"/>
              </a:rPr>
              <a:t> in provincia di Lucca  è </a:t>
            </a:r>
            <a:r>
              <a:rPr b="1" lang="it-IT" sz="2000" spc="-1" strike="noStrike">
                <a:solidFill>
                  <a:srgbClr val="000000"/>
                </a:solidFill>
                <a:latin typeface="Calibri Light"/>
              </a:rPr>
              <a:t>cresciuto</a:t>
            </a:r>
            <a:r>
              <a:rPr b="0" lang="it-IT" sz="2000" spc="-1" strike="noStrike">
                <a:solidFill>
                  <a:srgbClr val="000000"/>
                </a:solidFill>
                <a:latin typeface="Calibri Light"/>
              </a:rPr>
              <a:t> sia come </a:t>
            </a:r>
            <a:r>
              <a:rPr b="1" lang="it-IT" sz="2000" spc="-1" strike="noStrike">
                <a:solidFill>
                  <a:srgbClr val="000000"/>
                </a:solidFill>
                <a:latin typeface="Calibri Light"/>
              </a:rPr>
              <a:t>arrivi</a:t>
            </a:r>
            <a:r>
              <a:rPr b="0" lang="it-IT" sz="2000" spc="-1" strike="noStrike">
                <a:solidFill>
                  <a:srgbClr val="000000"/>
                </a:solidFill>
                <a:latin typeface="Calibri Light"/>
              </a:rPr>
              <a:t> </a:t>
            </a:r>
            <a:r>
              <a:rPr b="1" lang="it-IT" sz="2000" spc="-1" strike="noStrike">
                <a:solidFill>
                  <a:srgbClr val="000000"/>
                </a:solidFill>
                <a:latin typeface="Calibri Light"/>
              </a:rPr>
              <a:t>(+5,2%</a:t>
            </a:r>
            <a:r>
              <a:rPr b="0" lang="it-IT" sz="2000" spc="-1" strike="noStrike">
                <a:solidFill>
                  <a:srgbClr val="000000"/>
                </a:solidFill>
                <a:latin typeface="Calibri Light"/>
              </a:rPr>
              <a:t>) sia come </a:t>
            </a:r>
            <a:r>
              <a:rPr b="1" lang="it-IT" sz="2000" spc="-1" strike="noStrike">
                <a:solidFill>
                  <a:srgbClr val="000000"/>
                </a:solidFill>
                <a:latin typeface="Calibri Light"/>
              </a:rPr>
              <a:t>presenze</a:t>
            </a:r>
            <a:r>
              <a:rPr b="0" lang="it-IT" sz="2000" spc="-1" strike="noStrike">
                <a:solidFill>
                  <a:srgbClr val="000000"/>
                </a:solidFill>
                <a:latin typeface="Calibri Light"/>
              </a:rPr>
              <a:t> (</a:t>
            </a:r>
            <a:r>
              <a:rPr b="1" lang="it-IT" sz="2000" spc="-1" strike="noStrike">
                <a:solidFill>
                  <a:srgbClr val="000000"/>
                </a:solidFill>
                <a:latin typeface="Calibri Light"/>
              </a:rPr>
              <a:t>+5,2%</a:t>
            </a:r>
            <a:r>
              <a:rPr b="0" lang="it-IT" sz="2000" spc="-1" strike="noStrike">
                <a:solidFill>
                  <a:srgbClr val="000000"/>
                </a:solidFill>
                <a:latin typeface="Calibri Light"/>
              </a:rPr>
              <a:t>), arrivando come arrivi agli stessi livelli del 2019</a:t>
            </a:r>
            <a:endParaRPr b="0" lang="it-IT" sz="2000" spc="-1" strike="noStrike">
              <a:solidFill>
                <a:srgbClr val="000000"/>
              </a:solidFill>
              <a:latin typeface="Arial"/>
            </a:endParaRPr>
          </a:p>
        </p:txBody>
      </p:sp>
      <p:sp>
        <p:nvSpPr>
          <p:cNvPr id="286" name="CasellaDiTesto 4"/>
          <p:cNvSpPr/>
          <p:nvPr/>
        </p:nvSpPr>
        <p:spPr>
          <a:xfrm>
            <a:off x="6769440" y="1434960"/>
            <a:ext cx="5421960" cy="4662360"/>
          </a:xfrm>
          <a:prstGeom prst="rect">
            <a:avLst/>
          </a:prstGeom>
          <a:noFill/>
          <a:ln w="0">
            <a:noFill/>
          </a:ln>
        </p:spPr>
        <p:style>
          <a:lnRef idx="0"/>
          <a:fillRef idx="0"/>
          <a:effectRef idx="0"/>
          <a:fontRef idx="minor"/>
        </p:style>
        <p:txBody>
          <a:bodyPr lIns="90000" rIns="90000" tIns="45000" bIns="45000" anchor="t">
            <a:spAutoFit/>
          </a:bodyPr>
          <a:p>
            <a:pPr>
              <a:lnSpc>
                <a:spcPct val="100000"/>
              </a:lnSpc>
              <a:spcBef>
                <a:spcPts val="601"/>
              </a:spcBef>
            </a:pPr>
            <a:r>
              <a:rPr b="0" lang="it-IT" sz="1800" spc="-1" strike="noStrike">
                <a:solidFill>
                  <a:srgbClr val="000000"/>
                </a:solidFill>
                <a:latin typeface="Calibri Light"/>
              </a:rPr>
              <a:t>Le principali tendenze:</a:t>
            </a:r>
            <a:endParaRPr b="0" lang="it-IT" sz="1800" spc="-1" strike="noStrike">
              <a:solidFill>
                <a:srgbClr val="000000"/>
              </a:solidFill>
              <a:latin typeface="Arial"/>
            </a:endParaRPr>
          </a:p>
          <a:p>
            <a:pPr marL="343080" indent="-343080">
              <a:lnSpc>
                <a:spcPct val="100000"/>
              </a:lnSpc>
              <a:spcBef>
                <a:spcPts val="601"/>
              </a:spcBef>
              <a:buClr>
                <a:srgbClr val="000000"/>
              </a:buClr>
              <a:buFont typeface="Wingdings" charset="2"/>
              <a:buChar char=""/>
            </a:pPr>
            <a:r>
              <a:rPr b="0" lang="it-IT" sz="1800" spc="-1" strike="noStrike">
                <a:solidFill>
                  <a:srgbClr val="000000"/>
                </a:solidFill>
                <a:latin typeface="Calibri Light"/>
              </a:rPr>
              <a:t>I </a:t>
            </a:r>
            <a:r>
              <a:rPr b="1" lang="it-IT" sz="1800" spc="-1" strike="noStrike">
                <a:solidFill>
                  <a:srgbClr val="000000"/>
                </a:solidFill>
                <a:latin typeface="Calibri Light"/>
              </a:rPr>
              <a:t>turisti Stranieri  </a:t>
            </a:r>
            <a:r>
              <a:rPr b="0" lang="it-IT" sz="1800" spc="-1" strike="noStrike">
                <a:solidFill>
                  <a:srgbClr val="000000"/>
                </a:solidFill>
                <a:latin typeface="Calibri Light"/>
              </a:rPr>
              <a:t>hanno generato il 44,8% delle presenze complessive, gli </a:t>
            </a:r>
            <a:r>
              <a:rPr b="1" lang="it-IT" sz="1800" spc="-1" strike="noStrike">
                <a:solidFill>
                  <a:srgbClr val="000000"/>
                </a:solidFill>
                <a:latin typeface="Calibri Light"/>
              </a:rPr>
              <a:t>italiani </a:t>
            </a:r>
            <a:r>
              <a:rPr b="0" lang="it-IT" sz="1800" spc="-1" strike="noStrike">
                <a:solidFill>
                  <a:srgbClr val="000000"/>
                </a:solidFill>
                <a:latin typeface="Calibri Light"/>
              </a:rPr>
              <a:t> il 55,2%</a:t>
            </a:r>
            <a:endParaRPr b="0" lang="it-IT" sz="1800" spc="-1" strike="noStrike">
              <a:solidFill>
                <a:srgbClr val="000000"/>
              </a:solidFill>
              <a:latin typeface="Arial"/>
            </a:endParaRPr>
          </a:p>
          <a:p>
            <a:pPr marL="343080" indent="-343080">
              <a:lnSpc>
                <a:spcPct val="100000"/>
              </a:lnSpc>
              <a:spcBef>
                <a:spcPts val="601"/>
              </a:spcBef>
              <a:buClr>
                <a:srgbClr val="000000"/>
              </a:buClr>
              <a:buFont typeface="Wingdings" charset="2"/>
              <a:buChar char=""/>
            </a:pPr>
            <a:r>
              <a:rPr b="0" lang="it-IT" sz="1800" spc="-1" strike="noStrike">
                <a:solidFill>
                  <a:srgbClr val="000000"/>
                </a:solidFill>
                <a:latin typeface="Calibri Light"/>
              </a:rPr>
              <a:t>I turisti stranieri, sono cresciuti del +6,2% ma ancora lontani dai dati del del 2019.</a:t>
            </a:r>
            <a:endParaRPr b="0" lang="it-IT" sz="1800" spc="-1" strike="noStrike">
              <a:solidFill>
                <a:srgbClr val="000000"/>
              </a:solidFill>
              <a:latin typeface="Arial"/>
            </a:endParaRPr>
          </a:p>
          <a:p>
            <a:pPr marL="343080" indent="-343080">
              <a:lnSpc>
                <a:spcPct val="100000"/>
              </a:lnSpc>
              <a:spcBef>
                <a:spcPts val="601"/>
              </a:spcBef>
              <a:buClr>
                <a:srgbClr val="000000"/>
              </a:buClr>
              <a:buFont typeface="Wingdings" charset="2"/>
              <a:buChar char=""/>
            </a:pPr>
            <a:r>
              <a:rPr b="0" lang="it-IT" sz="1800" spc="-1" strike="noStrike">
                <a:solidFill>
                  <a:srgbClr val="000000"/>
                </a:solidFill>
                <a:latin typeface="Calibri Light"/>
              </a:rPr>
              <a:t>I turisti italiani registrano una crescita del +4,5% rispetto al 2022 e superano di oltre 2 punti i dati del 2019</a:t>
            </a:r>
            <a:endParaRPr b="0" lang="it-IT" sz="1800" spc="-1" strike="noStrike">
              <a:solidFill>
                <a:srgbClr val="000000"/>
              </a:solidFill>
              <a:latin typeface="Arial"/>
            </a:endParaRPr>
          </a:p>
          <a:p>
            <a:pPr>
              <a:lnSpc>
                <a:spcPct val="100000"/>
              </a:lnSpc>
              <a:spcBef>
                <a:spcPts val="601"/>
              </a:spcBef>
            </a:pPr>
            <a:endParaRPr b="0" lang="it-IT" sz="1800" spc="-1" strike="noStrike">
              <a:solidFill>
                <a:srgbClr val="000000"/>
              </a:solidFill>
              <a:latin typeface="Arial"/>
            </a:endParaRPr>
          </a:p>
          <a:p>
            <a:pPr marL="343080" indent="-343080">
              <a:lnSpc>
                <a:spcPct val="100000"/>
              </a:lnSpc>
              <a:spcBef>
                <a:spcPts val="601"/>
              </a:spcBef>
              <a:buClr>
                <a:srgbClr val="000000"/>
              </a:buClr>
              <a:buFont typeface="Wingdings" charset="2"/>
              <a:buChar char=""/>
            </a:pPr>
            <a:r>
              <a:rPr b="0" lang="it-IT" sz="1800" spc="-1" strike="noStrike">
                <a:solidFill>
                  <a:srgbClr val="000000"/>
                </a:solidFill>
                <a:latin typeface="Calibri Light"/>
              </a:rPr>
              <a:t>Le </a:t>
            </a:r>
            <a:r>
              <a:rPr b="1" lang="it-IT" sz="1800" spc="-1" strike="noStrike">
                <a:solidFill>
                  <a:srgbClr val="000000"/>
                </a:solidFill>
                <a:latin typeface="Calibri Light"/>
              </a:rPr>
              <a:t>strutture alberghiere </a:t>
            </a:r>
            <a:r>
              <a:rPr b="0" lang="it-IT" sz="1800" spc="-1" strike="noStrike">
                <a:solidFill>
                  <a:srgbClr val="000000"/>
                </a:solidFill>
                <a:latin typeface="Calibri Light"/>
              </a:rPr>
              <a:t>hanno intercettato il 60%</a:t>
            </a:r>
            <a:r>
              <a:rPr b="1" lang="it-IT" sz="1800" spc="-1" strike="noStrike">
                <a:solidFill>
                  <a:srgbClr val="000000"/>
                </a:solidFill>
                <a:latin typeface="Calibri Light"/>
              </a:rPr>
              <a:t> </a:t>
            </a:r>
            <a:r>
              <a:rPr b="0" lang="it-IT" sz="1800" spc="-1" strike="noStrike">
                <a:solidFill>
                  <a:srgbClr val="000000"/>
                </a:solidFill>
                <a:latin typeface="Calibri Light"/>
              </a:rPr>
              <a:t>della domanda complessiva, quelle </a:t>
            </a:r>
            <a:r>
              <a:rPr b="1" lang="it-IT" sz="1800" spc="-1" strike="noStrike">
                <a:solidFill>
                  <a:srgbClr val="000000"/>
                </a:solidFill>
                <a:latin typeface="Calibri Light"/>
              </a:rPr>
              <a:t>complementari</a:t>
            </a:r>
            <a:r>
              <a:rPr b="0" lang="it-IT" sz="1800" spc="-1" strike="noStrike">
                <a:solidFill>
                  <a:srgbClr val="000000"/>
                </a:solidFill>
                <a:latin typeface="Calibri Light"/>
              </a:rPr>
              <a:t> il 40%</a:t>
            </a:r>
            <a:endParaRPr b="0" lang="it-IT" sz="1800" spc="-1" strike="noStrike">
              <a:solidFill>
                <a:srgbClr val="000000"/>
              </a:solidFill>
              <a:latin typeface="Arial"/>
            </a:endParaRPr>
          </a:p>
          <a:p>
            <a:pPr marL="343080" indent="-343080">
              <a:lnSpc>
                <a:spcPct val="100000"/>
              </a:lnSpc>
              <a:spcBef>
                <a:spcPts val="601"/>
              </a:spcBef>
              <a:buClr>
                <a:srgbClr val="000000"/>
              </a:buClr>
              <a:buFont typeface="Wingdings" charset="2"/>
              <a:buChar char=""/>
            </a:pPr>
            <a:r>
              <a:rPr b="0" lang="it-IT" sz="1800" spc="-1" strike="noStrike">
                <a:solidFill>
                  <a:srgbClr val="000000"/>
                </a:solidFill>
                <a:latin typeface="Calibri Light"/>
              </a:rPr>
              <a:t>Le richieste di soggiorno rispetto al 2022 sono aumentate </a:t>
            </a:r>
            <a:r>
              <a:rPr b="1" lang="it-IT" sz="1800" spc="-1" strike="noStrike">
                <a:solidFill>
                  <a:srgbClr val="000000"/>
                </a:solidFill>
                <a:latin typeface="Calibri Light"/>
              </a:rPr>
              <a:t>per la parte extralberghiera (+16,1%); in lieve calo quelle della parte alberghiera </a:t>
            </a:r>
            <a:r>
              <a:rPr b="0" lang="it-IT" sz="1800" spc="-1" strike="noStrike">
                <a:solidFill>
                  <a:srgbClr val="000000"/>
                </a:solidFill>
                <a:latin typeface="Calibri Light"/>
              </a:rPr>
              <a:t>(</a:t>
            </a:r>
            <a:r>
              <a:rPr b="1" lang="it-IT" sz="1800" spc="-1" strike="noStrike">
                <a:solidFill>
                  <a:srgbClr val="000000"/>
                </a:solidFill>
                <a:latin typeface="Calibri Light"/>
              </a:rPr>
              <a:t>-1,0%</a:t>
            </a:r>
            <a:r>
              <a:rPr b="0" lang="it-IT" sz="1800" spc="-1" strike="noStrike">
                <a:solidFill>
                  <a:srgbClr val="000000"/>
                </a:solidFill>
                <a:latin typeface="Calibri Light"/>
              </a:rPr>
              <a:t>)</a:t>
            </a:r>
            <a:endParaRPr b="0" lang="it-IT" sz="1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87" name="Rectangle 4"/>
          <p:cNvSpPr/>
          <p:nvPr/>
        </p:nvSpPr>
        <p:spPr>
          <a:xfrm>
            <a:off x="0" y="1676520"/>
            <a:ext cx="12191760" cy="1904760"/>
          </a:xfrm>
          <a:prstGeom prst="rect">
            <a:avLst/>
          </a:prstGeom>
          <a:noFill/>
          <a:ln w="0">
            <a:noFill/>
          </a:ln>
        </p:spPr>
        <p:style>
          <a:lnRef idx="0"/>
          <a:fillRef idx="0"/>
          <a:effectRef idx="0"/>
          <a:fontRef idx="minor"/>
        </p:style>
        <p:txBody>
          <a:bodyPr lIns="90000" rIns="90000" tIns="45000" bIns="45000" anchor="b" anchorCtr="1">
            <a:noAutofit/>
          </a:bodyPr>
          <a:p>
            <a:pPr algn="ctr">
              <a:lnSpc>
                <a:spcPct val="150000"/>
              </a:lnSpc>
              <a:spcBef>
                <a:spcPts val="799"/>
              </a:spcBef>
            </a:pPr>
            <a:r>
              <a:rPr b="1" lang="it-IT" sz="3200" spc="-1" strike="noStrike">
                <a:solidFill>
                  <a:schemeClr val="accent5">
                    <a:lumMod val="75000"/>
                  </a:schemeClr>
                </a:solidFill>
                <a:latin typeface="Verdana"/>
              </a:rPr>
              <a:t>I Viaggiatori Stranieri 2023 in Italia </a:t>
            </a:r>
            <a:endParaRPr b="0" lang="it-IT" sz="3200" spc="-1" strike="noStrike">
              <a:solidFill>
                <a:srgbClr val="000000"/>
              </a:solidFill>
              <a:latin typeface="Arial"/>
            </a:endParaRPr>
          </a:p>
          <a:p>
            <a:pPr algn="ctr">
              <a:lnSpc>
                <a:spcPct val="150000"/>
              </a:lnSpc>
              <a:spcBef>
                <a:spcPts val="1199"/>
              </a:spcBef>
            </a:pPr>
            <a:r>
              <a:rPr b="1" lang="it-IT" sz="4800" spc="-1" strike="noStrike">
                <a:solidFill>
                  <a:schemeClr val="accent5">
                    <a:lumMod val="75000"/>
                  </a:schemeClr>
                </a:solidFill>
                <a:latin typeface="Verdana"/>
              </a:rPr>
              <a:t>Destinazione Toscana</a:t>
            </a:r>
            <a:endParaRPr b="0" lang="it-IT" sz="4800" spc="-1" strike="noStrike">
              <a:solidFill>
                <a:srgbClr val="000000"/>
              </a:solidFill>
              <a:latin typeface="Arial"/>
            </a:endParaRPr>
          </a:p>
        </p:txBody>
      </p:sp>
      <p:sp>
        <p:nvSpPr>
          <p:cNvPr id="288" name="Rectangle 3"/>
          <p:cNvSpPr/>
          <p:nvPr/>
        </p:nvSpPr>
        <p:spPr>
          <a:xfrm>
            <a:off x="0" y="3906360"/>
            <a:ext cx="12191760" cy="1752120"/>
          </a:xfrm>
          <a:prstGeom prst="rect">
            <a:avLst/>
          </a:prstGeom>
          <a:noFill/>
          <a:ln w="0">
            <a:noFill/>
          </a:ln>
        </p:spPr>
        <p:style>
          <a:lnRef idx="0"/>
          <a:fillRef idx="0"/>
          <a:effectRef idx="0"/>
          <a:fontRef idx="minor"/>
        </p:style>
        <p:txBody>
          <a:bodyPr lIns="90000" rIns="90000" tIns="45000" bIns="45000" anchor="t">
            <a:normAutofit fontScale="92000"/>
          </a:bodyPr>
          <a:p>
            <a:pPr marL="227160" indent="-227160" algn="ctr">
              <a:lnSpc>
                <a:spcPct val="125000"/>
              </a:lnSpc>
              <a:spcBef>
                <a:spcPts val="1001"/>
              </a:spcBef>
              <a:buClr>
                <a:srgbClr val="000000"/>
              </a:buClr>
              <a:buFont typeface="Arial"/>
              <a:buChar char="•"/>
            </a:pPr>
            <a:r>
              <a:rPr b="0" i="1" lang="it-IT" sz="2800" spc="-1" strike="noStrike">
                <a:solidFill>
                  <a:srgbClr val="000000"/>
                </a:solidFill>
                <a:latin typeface="Comic Sans MS"/>
              </a:rPr>
              <a:t>Elaborazione dati Banca d’Italia</a:t>
            </a:r>
            <a:endParaRPr b="0" lang="it-IT" sz="2800" spc="-1" strike="noStrike">
              <a:solidFill>
                <a:srgbClr val="000000"/>
              </a:solidFill>
              <a:latin typeface="Arial"/>
            </a:endParaRPr>
          </a:p>
          <a:p>
            <a:pPr marL="227160" indent="-227160" algn="ctr">
              <a:lnSpc>
                <a:spcPct val="125000"/>
              </a:lnSpc>
              <a:spcBef>
                <a:spcPts val="1001"/>
              </a:spcBef>
              <a:buClr>
                <a:srgbClr val="000000"/>
              </a:buClr>
              <a:buFont typeface="Arial"/>
              <a:buChar char="•"/>
            </a:pPr>
            <a:r>
              <a:rPr b="0" i="1" lang="it-IT" sz="2800" spc="-1" strike="noStrike">
                <a:solidFill>
                  <a:srgbClr val="000000"/>
                </a:solidFill>
                <a:latin typeface="Comic Sans MS"/>
              </a:rPr>
              <a:t>- Turismo Internazionale dell’Italia</a:t>
            </a:r>
            <a:endParaRPr b="0" lang="it-IT" sz="2800" spc="-1" strike="noStrike">
              <a:solidFill>
                <a:srgbClr val="000000"/>
              </a:solidFill>
              <a:latin typeface="Arial"/>
            </a:endParaRPr>
          </a:p>
          <a:p>
            <a:pPr marL="227160" indent="-227160" algn="ctr">
              <a:lnSpc>
                <a:spcPct val="125000"/>
              </a:lnSpc>
              <a:spcBef>
                <a:spcPts val="1001"/>
              </a:spcBef>
              <a:buClr>
                <a:srgbClr val="000000"/>
              </a:buClr>
              <a:buFont typeface="Arial"/>
              <a:buChar char="•"/>
            </a:pPr>
            <a:r>
              <a:rPr b="0" i="1" lang="it-IT" sz="2800" spc="-1" strike="noStrike" u="sng">
                <a:solidFill>
                  <a:srgbClr val="000000"/>
                </a:solidFill>
                <a:uFillTx/>
                <a:latin typeface="Comic Sans MS"/>
              </a:rPr>
              <a:t>Anni 2022 - 2023</a:t>
            </a:r>
            <a:endParaRPr b="0" lang="it-IT" sz="2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graphicFrame>
        <p:nvGraphicFramePr>
          <p:cNvPr id="289" name="Group 317"/>
          <p:cNvGraphicFramePr/>
          <p:nvPr/>
        </p:nvGraphicFramePr>
        <p:xfrm>
          <a:off x="0" y="685800"/>
          <a:ext cx="12191760" cy="2243160"/>
        </p:xfrm>
        <a:graphic>
          <a:graphicData uri="http://schemas.openxmlformats.org/drawingml/2006/table">
            <a:tbl>
              <a:tblPr/>
              <a:tblGrid>
                <a:gridCol w="6072840"/>
                <a:gridCol w="2225520"/>
                <a:gridCol w="2074680"/>
                <a:gridCol w="1818360"/>
              </a:tblGrid>
              <a:tr h="664920">
                <a:tc>
                  <a:txBody>
                    <a:bodyPr lIns="36000" rIns="36000" tIns="72000" bIns="72000" anchor="ctr">
                      <a:noAutofit/>
                    </a:bodyPr>
                    <a:p>
                      <a:pPr>
                        <a:lnSpc>
                          <a:spcPct val="100000"/>
                        </a:lnSpc>
                        <a:spcBef>
                          <a:spcPts val="400"/>
                        </a:spcBef>
                        <a:tabLst>
                          <a:tab algn="l" pos="0"/>
                        </a:tabLst>
                      </a:pPr>
                      <a:endParaRPr b="0" lang="it-IT" sz="2000" spc="-1" strike="noStrike">
                        <a:solidFill>
                          <a:srgbClr val="000000"/>
                        </a:solidFill>
                        <a:latin typeface="Verdana"/>
                      </a:endParaRPr>
                    </a:p>
                  </a:txBody>
                  <a:tcPr anchor="ctr" marL="36000" marR="36000">
                    <a:lnL w="12240">
                      <a:noFill/>
                      <a:prstDash val="solid"/>
                    </a:lnL>
                    <a:lnR w="12240">
                      <a:solidFill>
                        <a:srgbClr val="000000"/>
                      </a:solidFill>
                      <a:prstDash val="solid"/>
                    </a:lnR>
                    <a:lnT w="12240">
                      <a:noFill/>
                      <a:prstDash val="solid"/>
                    </a:lnT>
                    <a:lnB w="12240">
                      <a:solidFill>
                        <a:srgbClr val="000000"/>
                      </a:solidFill>
                      <a:prstDash val="solid"/>
                    </a:lnB>
                    <a:noFill/>
                  </a:tcPr>
                </a:tc>
                <a:tc>
                  <a:txBody>
                    <a:bodyPr lIns="36000" rIns="36000" tIns="72000" bIns="72000" anchor="ctr">
                      <a:noAutofit/>
                    </a:bodyPr>
                    <a:p>
                      <a:pPr algn="r">
                        <a:lnSpc>
                          <a:spcPct val="100000"/>
                        </a:lnSpc>
                        <a:tabLst>
                          <a:tab algn="l" pos="0"/>
                        </a:tabLst>
                      </a:pPr>
                      <a:r>
                        <a:rPr b="1" i="1" lang="it-IT" sz="2000" spc="-1" strike="noStrike">
                          <a:solidFill>
                            <a:srgbClr val="000000"/>
                          </a:solidFill>
                          <a:latin typeface="Verdana"/>
                        </a:rPr>
                        <a:t>Anno 2022</a:t>
                      </a:r>
                      <a:endParaRPr b="0" lang="it-IT" sz="2000" spc="-1" strike="noStrike">
                        <a:solidFill>
                          <a:srgbClr val="000000"/>
                        </a:solidFill>
                        <a:latin typeface="Arial"/>
                      </a:endParaRPr>
                    </a:p>
                  </a:txBody>
                  <a:tcPr anchor="ctr" marL="36000" marR="36000">
                    <a:lnL w="12240">
                      <a:solidFill>
                        <a:srgbClr val="000000"/>
                      </a:solidFill>
                      <a:prstDash val="solid"/>
                    </a:lnL>
                    <a:lnR w="12240">
                      <a:solidFill>
                        <a:srgbClr val="000000"/>
                      </a:solidFill>
                      <a:prstDash val="solid"/>
                    </a:lnR>
                    <a:lnT w="12240">
                      <a:noFill/>
                      <a:prstDash val="solid"/>
                    </a:lnT>
                    <a:lnB w="12240">
                      <a:solidFill>
                        <a:srgbClr val="000000"/>
                      </a:solidFill>
                      <a:prstDash val="solid"/>
                    </a:lnB>
                    <a:noFill/>
                  </a:tcPr>
                </a:tc>
                <a:tc>
                  <a:txBody>
                    <a:bodyPr lIns="36000" rIns="36000" tIns="72000" bIns="72000" anchor="ctr">
                      <a:noAutofit/>
                    </a:bodyPr>
                    <a:p>
                      <a:pPr algn="r">
                        <a:lnSpc>
                          <a:spcPct val="100000"/>
                        </a:lnSpc>
                        <a:tabLst>
                          <a:tab algn="l" pos="0"/>
                        </a:tabLst>
                      </a:pPr>
                      <a:r>
                        <a:rPr b="1" i="1" lang="it-IT" sz="2000" spc="-1" strike="noStrike">
                          <a:solidFill>
                            <a:srgbClr val="000000"/>
                          </a:solidFill>
                          <a:latin typeface="Verdana"/>
                        </a:rPr>
                        <a:t>Anno  2023</a:t>
                      </a:r>
                      <a:endParaRPr b="0" lang="it-IT" sz="2000" spc="-1" strike="noStrike">
                        <a:solidFill>
                          <a:srgbClr val="000000"/>
                        </a:solidFill>
                        <a:latin typeface="Arial"/>
                      </a:endParaRPr>
                    </a:p>
                  </a:txBody>
                  <a:tcPr anchor="ctr" marL="36000" marR="36000">
                    <a:lnL w="12240">
                      <a:solidFill>
                        <a:srgbClr val="000000"/>
                      </a:solidFill>
                      <a:prstDash val="solid"/>
                    </a:lnL>
                    <a:lnR w="12240">
                      <a:solidFill>
                        <a:srgbClr val="000000"/>
                      </a:solidFill>
                      <a:prstDash val="solid"/>
                    </a:lnR>
                    <a:lnT w="12240">
                      <a:noFill/>
                      <a:prstDash val="solid"/>
                    </a:lnT>
                    <a:lnB w="12240">
                      <a:solidFill>
                        <a:srgbClr val="000000"/>
                      </a:solidFill>
                      <a:prstDash val="solid"/>
                    </a:lnB>
                    <a:noFill/>
                  </a:tcPr>
                </a:tc>
                <a:tc>
                  <a:txBody>
                    <a:bodyPr lIns="36000" rIns="36000" tIns="72000" bIns="72000" anchor="ctr">
                      <a:noAutofit/>
                    </a:bodyPr>
                    <a:p>
                      <a:pPr algn="r">
                        <a:lnSpc>
                          <a:spcPct val="100000"/>
                        </a:lnSpc>
                        <a:tabLst>
                          <a:tab algn="l" pos="0"/>
                        </a:tabLst>
                      </a:pPr>
                      <a:r>
                        <a:rPr b="1" i="1" lang="it-IT" sz="1800" spc="-1" strike="noStrike">
                          <a:solidFill>
                            <a:srgbClr val="44546a"/>
                          </a:solidFill>
                          <a:latin typeface="Verdana"/>
                        </a:rPr>
                        <a:t>Var. % ‘23/’22</a:t>
                      </a:r>
                      <a:endParaRPr b="0" lang="it-IT" sz="1800" spc="-1" strike="noStrike">
                        <a:solidFill>
                          <a:srgbClr val="000000"/>
                        </a:solidFill>
                        <a:latin typeface="Arial"/>
                      </a:endParaRPr>
                    </a:p>
                  </a:txBody>
                  <a:tcPr anchor="ctr" marL="36000" marR="36000">
                    <a:lnL w="12240">
                      <a:solidFill>
                        <a:srgbClr val="000000"/>
                      </a:solidFill>
                      <a:prstDash val="solid"/>
                    </a:lnL>
                    <a:lnR w="12240">
                      <a:noFill/>
                      <a:prstDash val="solid"/>
                    </a:lnR>
                    <a:lnT w="12240">
                      <a:noFill/>
                      <a:prstDash val="solid"/>
                    </a:lnT>
                    <a:lnB w="12240">
                      <a:solidFill>
                        <a:srgbClr val="000000"/>
                      </a:solidFill>
                      <a:prstDash val="solid"/>
                    </a:lnB>
                    <a:noFill/>
                  </a:tcPr>
                </a:tc>
              </a:tr>
              <a:tr h="401400">
                <a:tc>
                  <a:txBody>
                    <a:bodyPr lIns="36000" rIns="36000" tIns="72000" bIns="72000" anchor="ctr">
                      <a:noAutofit/>
                    </a:bodyPr>
                    <a:p>
                      <a:pPr>
                        <a:lnSpc>
                          <a:spcPct val="100000"/>
                        </a:lnSpc>
                        <a:tabLst>
                          <a:tab algn="l" pos="0"/>
                        </a:tabLst>
                      </a:pPr>
                      <a:r>
                        <a:rPr b="0" lang="it-IT" sz="2400" spc="-1" strike="noStrike">
                          <a:solidFill>
                            <a:srgbClr val="000000"/>
                          </a:solidFill>
                          <a:latin typeface="Verdana"/>
                        </a:rPr>
                        <a:t>Spesa (in mln di €)</a:t>
                      </a:r>
                      <a:endParaRPr b="0" lang="it-IT" sz="2400" spc="-1" strike="noStrike">
                        <a:solidFill>
                          <a:srgbClr val="000000"/>
                        </a:solidFill>
                        <a:latin typeface="Arial"/>
                      </a:endParaRPr>
                    </a:p>
                  </a:txBody>
                  <a:tcPr anchor="ctr" marL="36000" marR="36000">
                    <a:lnL w="12240">
                      <a:no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lIns="36000" rIns="36000" tIns="72000" bIns="72000" anchor="ctr">
                      <a:noAutofit/>
                    </a:bodyPr>
                    <a:p>
                      <a:pPr algn="r">
                        <a:lnSpc>
                          <a:spcPct val="100000"/>
                        </a:lnSpc>
                        <a:tabLst>
                          <a:tab algn="l" pos="0"/>
                        </a:tabLst>
                      </a:pPr>
                      <a:r>
                        <a:rPr b="0" lang="it-IT" sz="2400" spc="-1" strike="noStrike">
                          <a:solidFill>
                            <a:srgbClr val="c00000"/>
                          </a:solidFill>
                          <a:latin typeface="Verdana"/>
                        </a:rPr>
                        <a:t>3.854</a:t>
                      </a:r>
                      <a:endParaRPr b="0" lang="it-IT" sz="2400" spc="-1" strike="noStrike">
                        <a:solidFill>
                          <a:srgbClr val="000000"/>
                        </a:solidFill>
                        <a:latin typeface="Arial"/>
                      </a:endParaRPr>
                    </a:p>
                  </a:txBody>
                  <a:tcPr anchor="ctr" marL="36000" marR="360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lIns="36000" rIns="36000" tIns="72000" bIns="72000" anchor="ctr">
                      <a:noAutofit/>
                    </a:bodyPr>
                    <a:p>
                      <a:pPr algn="r">
                        <a:lnSpc>
                          <a:spcPct val="100000"/>
                        </a:lnSpc>
                        <a:tabLst>
                          <a:tab algn="l" pos="0"/>
                        </a:tabLst>
                      </a:pPr>
                      <a:r>
                        <a:rPr b="0" lang="it-IT" sz="2400" spc="-1" strike="noStrike">
                          <a:solidFill>
                            <a:srgbClr val="000000"/>
                          </a:solidFill>
                          <a:latin typeface="Verdana"/>
                        </a:rPr>
                        <a:t>5.025</a:t>
                      </a:r>
                      <a:endParaRPr b="0" lang="it-IT" sz="2400" spc="-1" strike="noStrike">
                        <a:solidFill>
                          <a:srgbClr val="000000"/>
                        </a:solidFill>
                        <a:latin typeface="Arial"/>
                      </a:endParaRPr>
                    </a:p>
                  </a:txBody>
                  <a:tcPr anchor="ctr" marL="36000" marR="360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lIns="36000" rIns="36000" tIns="72000" bIns="72000" anchor="ctr">
                      <a:noAutofit/>
                    </a:bodyPr>
                    <a:p>
                      <a:pPr algn="r">
                        <a:lnSpc>
                          <a:spcPct val="100000"/>
                        </a:lnSpc>
                        <a:tabLst>
                          <a:tab algn="l" pos="0"/>
                        </a:tabLst>
                      </a:pPr>
                      <a:r>
                        <a:rPr b="1" i="1" lang="it-IT" sz="2400" spc="-1" strike="noStrike">
                          <a:solidFill>
                            <a:srgbClr val="000000"/>
                          </a:solidFill>
                          <a:latin typeface="Verdana"/>
                        </a:rPr>
                        <a:t>+30,4%</a:t>
                      </a:r>
                      <a:endParaRPr b="0" lang="it-IT" sz="2400" spc="-1" strike="noStrike">
                        <a:solidFill>
                          <a:srgbClr val="000000"/>
                        </a:solidFill>
                        <a:latin typeface="Arial"/>
                      </a:endParaRPr>
                    </a:p>
                  </a:txBody>
                  <a:tcPr anchor="ctr" marL="36000" marR="36000">
                    <a:lnL w="12240">
                      <a:solidFill>
                        <a:srgbClr val="000000"/>
                      </a:solidFill>
                      <a:prstDash val="solid"/>
                    </a:lnL>
                    <a:lnR w="12240">
                      <a:noFill/>
                      <a:prstDash val="solid"/>
                    </a:lnR>
                    <a:lnT w="12240">
                      <a:solidFill>
                        <a:srgbClr val="000000"/>
                      </a:solidFill>
                      <a:prstDash val="solid"/>
                    </a:lnT>
                    <a:lnB w="12240">
                      <a:solidFill>
                        <a:srgbClr val="000000"/>
                      </a:solidFill>
                      <a:prstDash val="solid"/>
                    </a:lnB>
                    <a:noFill/>
                  </a:tcPr>
                </a:tc>
              </a:tr>
              <a:tr h="415800">
                <a:tc>
                  <a:txBody>
                    <a:bodyPr lIns="36000" rIns="36000" tIns="72000" bIns="72000" anchor="ctr">
                      <a:noAutofit/>
                    </a:bodyPr>
                    <a:p>
                      <a:pPr>
                        <a:lnSpc>
                          <a:spcPct val="100000"/>
                        </a:lnSpc>
                        <a:tabLst>
                          <a:tab algn="l" pos="0"/>
                        </a:tabLst>
                      </a:pPr>
                      <a:r>
                        <a:rPr b="0" lang="it-IT" sz="2400" spc="-1" strike="noStrike">
                          <a:solidFill>
                            <a:srgbClr val="000000"/>
                          </a:solidFill>
                          <a:latin typeface="Verdana"/>
                        </a:rPr>
                        <a:t>Viaggiatori a destinazione (mgl)</a:t>
                      </a:r>
                      <a:endParaRPr b="0" lang="it-IT" sz="2400" spc="-1" strike="noStrike">
                        <a:solidFill>
                          <a:srgbClr val="000000"/>
                        </a:solidFill>
                        <a:latin typeface="Arial"/>
                      </a:endParaRPr>
                    </a:p>
                  </a:txBody>
                  <a:tcPr anchor="ctr" marL="36000" marR="36000">
                    <a:lnL w="12240">
                      <a:no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lIns="36000" rIns="36000" tIns="72000" bIns="72000" anchor="ctr">
                      <a:noAutofit/>
                    </a:bodyPr>
                    <a:p>
                      <a:pPr algn="r">
                        <a:lnSpc>
                          <a:spcPct val="100000"/>
                        </a:lnSpc>
                        <a:tabLst>
                          <a:tab algn="l" pos="0"/>
                        </a:tabLst>
                      </a:pPr>
                      <a:r>
                        <a:rPr b="0" lang="it-IT" sz="2400" spc="-1" strike="noStrike">
                          <a:solidFill>
                            <a:srgbClr val="c00000"/>
                          </a:solidFill>
                          <a:latin typeface="Verdana"/>
                        </a:rPr>
                        <a:t>6.710</a:t>
                      </a:r>
                      <a:endParaRPr b="0" lang="it-IT" sz="2400" spc="-1" strike="noStrike">
                        <a:solidFill>
                          <a:srgbClr val="000000"/>
                        </a:solidFill>
                        <a:latin typeface="Arial"/>
                      </a:endParaRPr>
                    </a:p>
                  </a:txBody>
                  <a:tcPr anchor="ctr" marL="36000" marR="360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lIns="36000" rIns="36000" tIns="72000" bIns="72000" anchor="ctr">
                      <a:noAutofit/>
                    </a:bodyPr>
                    <a:p>
                      <a:pPr algn="r">
                        <a:lnSpc>
                          <a:spcPct val="100000"/>
                        </a:lnSpc>
                        <a:tabLst>
                          <a:tab algn="l" pos="0"/>
                        </a:tabLst>
                      </a:pPr>
                      <a:r>
                        <a:rPr b="0" lang="it-IT" sz="2400" spc="-1" strike="noStrike">
                          <a:solidFill>
                            <a:srgbClr val="000000"/>
                          </a:solidFill>
                          <a:latin typeface="Verdana"/>
                        </a:rPr>
                        <a:t>8.561</a:t>
                      </a:r>
                      <a:endParaRPr b="0" lang="it-IT" sz="2400" spc="-1" strike="noStrike">
                        <a:solidFill>
                          <a:srgbClr val="000000"/>
                        </a:solidFill>
                        <a:latin typeface="Arial"/>
                      </a:endParaRPr>
                    </a:p>
                  </a:txBody>
                  <a:tcPr anchor="ctr" marL="36000" marR="360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lIns="36000" rIns="36000" tIns="72000" bIns="72000" anchor="ctr">
                      <a:noAutofit/>
                    </a:bodyPr>
                    <a:p>
                      <a:pPr algn="r">
                        <a:lnSpc>
                          <a:spcPct val="100000"/>
                        </a:lnSpc>
                        <a:tabLst>
                          <a:tab algn="l" pos="0"/>
                        </a:tabLst>
                      </a:pPr>
                      <a:r>
                        <a:rPr b="1" i="1" lang="it-IT" sz="2400" spc="-1" strike="noStrike">
                          <a:solidFill>
                            <a:srgbClr val="000000"/>
                          </a:solidFill>
                          <a:latin typeface="Verdana"/>
                        </a:rPr>
                        <a:t>+27,6%</a:t>
                      </a:r>
                      <a:endParaRPr b="0" lang="it-IT" sz="2400" spc="-1" strike="noStrike">
                        <a:solidFill>
                          <a:srgbClr val="000000"/>
                        </a:solidFill>
                        <a:latin typeface="Arial"/>
                      </a:endParaRPr>
                    </a:p>
                  </a:txBody>
                  <a:tcPr anchor="ctr" marL="36000" marR="36000">
                    <a:lnL w="12240">
                      <a:solidFill>
                        <a:srgbClr val="000000"/>
                      </a:solidFill>
                      <a:prstDash val="solid"/>
                    </a:lnL>
                    <a:lnR w="12240">
                      <a:noFill/>
                      <a:prstDash val="solid"/>
                    </a:lnR>
                    <a:lnT w="12240">
                      <a:solidFill>
                        <a:srgbClr val="000000"/>
                      </a:solidFill>
                      <a:prstDash val="solid"/>
                    </a:lnT>
                    <a:lnB w="12240">
                      <a:solidFill>
                        <a:srgbClr val="000000"/>
                      </a:solidFill>
                      <a:prstDash val="solid"/>
                    </a:lnB>
                    <a:noFill/>
                  </a:tcPr>
                </a:tc>
              </a:tr>
              <a:tr h="415800">
                <a:tc>
                  <a:txBody>
                    <a:bodyPr lIns="36000" rIns="36000" tIns="72000" bIns="72000" anchor="ctr">
                      <a:noAutofit/>
                    </a:bodyPr>
                    <a:p>
                      <a:pPr>
                        <a:lnSpc>
                          <a:spcPct val="100000"/>
                        </a:lnSpc>
                        <a:tabLst>
                          <a:tab algn="l" pos="0"/>
                        </a:tabLst>
                      </a:pPr>
                      <a:r>
                        <a:rPr b="0" lang="it-IT" sz="2400" spc="-1" strike="noStrike">
                          <a:solidFill>
                            <a:srgbClr val="000000"/>
                          </a:solidFill>
                          <a:latin typeface="Verdana"/>
                        </a:rPr>
                        <a:t>Pernottamenti (mgl)</a:t>
                      </a:r>
                      <a:endParaRPr b="0" lang="it-IT" sz="2400" spc="-1" strike="noStrike">
                        <a:solidFill>
                          <a:srgbClr val="000000"/>
                        </a:solidFill>
                        <a:latin typeface="Arial"/>
                      </a:endParaRPr>
                    </a:p>
                  </a:txBody>
                  <a:tcPr anchor="ctr" marL="36000" marR="36000">
                    <a:lnL w="12240">
                      <a:noFill/>
                      <a:prstDash val="solid"/>
                    </a:lnL>
                    <a:lnR w="12240">
                      <a:solidFill>
                        <a:srgbClr val="000000"/>
                      </a:solidFill>
                      <a:prstDash val="solid"/>
                    </a:lnR>
                    <a:lnT w="12240">
                      <a:solidFill>
                        <a:srgbClr val="000000"/>
                      </a:solidFill>
                      <a:prstDash val="solid"/>
                    </a:lnT>
                    <a:lnB w="12240">
                      <a:noFill/>
                      <a:prstDash val="solid"/>
                    </a:lnB>
                    <a:noFill/>
                  </a:tcPr>
                </a:tc>
                <a:tc>
                  <a:txBody>
                    <a:bodyPr lIns="36000" rIns="36000" tIns="72000" bIns="72000" anchor="ctr">
                      <a:noAutofit/>
                    </a:bodyPr>
                    <a:p>
                      <a:pPr algn="r">
                        <a:lnSpc>
                          <a:spcPct val="100000"/>
                        </a:lnSpc>
                        <a:tabLst>
                          <a:tab algn="l" pos="0"/>
                        </a:tabLst>
                      </a:pPr>
                      <a:r>
                        <a:rPr b="0" lang="it-IT" sz="2400" spc="-1" strike="noStrike">
                          <a:solidFill>
                            <a:srgbClr val="c00000"/>
                          </a:solidFill>
                          <a:latin typeface="Verdana"/>
                        </a:rPr>
                        <a:t>31.963</a:t>
                      </a:r>
                      <a:endParaRPr b="0" lang="it-IT" sz="2400" spc="-1" strike="noStrike">
                        <a:solidFill>
                          <a:srgbClr val="000000"/>
                        </a:solidFill>
                        <a:latin typeface="Arial"/>
                      </a:endParaRPr>
                    </a:p>
                  </a:txBody>
                  <a:tcPr anchor="ctr" marL="36000" marR="36000">
                    <a:lnL w="12240">
                      <a:solidFill>
                        <a:srgbClr val="000000"/>
                      </a:solidFill>
                      <a:prstDash val="solid"/>
                    </a:lnL>
                    <a:lnR w="12240">
                      <a:solidFill>
                        <a:srgbClr val="000000"/>
                      </a:solidFill>
                      <a:prstDash val="solid"/>
                    </a:lnR>
                    <a:lnT w="12240">
                      <a:solidFill>
                        <a:srgbClr val="000000"/>
                      </a:solidFill>
                      <a:prstDash val="solid"/>
                    </a:lnT>
                    <a:lnB w="12240">
                      <a:noFill/>
                      <a:prstDash val="solid"/>
                    </a:lnB>
                    <a:noFill/>
                  </a:tcPr>
                </a:tc>
                <a:tc>
                  <a:txBody>
                    <a:bodyPr lIns="36000" rIns="36000" tIns="72000" bIns="72000" anchor="ctr">
                      <a:noAutofit/>
                    </a:bodyPr>
                    <a:p>
                      <a:pPr algn="r">
                        <a:lnSpc>
                          <a:spcPct val="100000"/>
                        </a:lnSpc>
                        <a:tabLst>
                          <a:tab algn="l" pos="0"/>
                        </a:tabLst>
                      </a:pPr>
                      <a:r>
                        <a:rPr b="0" lang="it-IT" sz="2400" spc="-1" strike="noStrike">
                          <a:solidFill>
                            <a:srgbClr val="000000"/>
                          </a:solidFill>
                          <a:latin typeface="Verdana"/>
                        </a:rPr>
                        <a:t>34.340</a:t>
                      </a:r>
                      <a:endParaRPr b="0" lang="it-IT" sz="2400" spc="-1" strike="noStrike">
                        <a:solidFill>
                          <a:srgbClr val="000000"/>
                        </a:solidFill>
                        <a:latin typeface="Arial"/>
                      </a:endParaRPr>
                    </a:p>
                  </a:txBody>
                  <a:tcPr anchor="ctr" marL="36000" marR="36000">
                    <a:lnL w="12240">
                      <a:solidFill>
                        <a:srgbClr val="000000"/>
                      </a:solidFill>
                      <a:prstDash val="solid"/>
                    </a:lnL>
                    <a:lnR w="12240">
                      <a:solidFill>
                        <a:srgbClr val="000000"/>
                      </a:solidFill>
                      <a:prstDash val="solid"/>
                    </a:lnR>
                    <a:lnT w="12240">
                      <a:solidFill>
                        <a:srgbClr val="000000"/>
                      </a:solidFill>
                      <a:prstDash val="solid"/>
                    </a:lnT>
                    <a:lnB w="12240">
                      <a:noFill/>
                      <a:prstDash val="solid"/>
                    </a:lnB>
                    <a:noFill/>
                  </a:tcPr>
                </a:tc>
                <a:tc>
                  <a:txBody>
                    <a:bodyPr lIns="36000" rIns="36000" tIns="72000" bIns="72000" anchor="ctr">
                      <a:noAutofit/>
                    </a:bodyPr>
                    <a:p>
                      <a:pPr algn="r">
                        <a:lnSpc>
                          <a:spcPct val="100000"/>
                        </a:lnSpc>
                        <a:tabLst>
                          <a:tab algn="l" pos="0"/>
                        </a:tabLst>
                      </a:pPr>
                      <a:r>
                        <a:rPr b="1" i="1" lang="it-IT" sz="2400" spc="-1" strike="noStrike">
                          <a:solidFill>
                            <a:srgbClr val="000000"/>
                          </a:solidFill>
                          <a:latin typeface="Verdana"/>
                        </a:rPr>
                        <a:t>+7,4%</a:t>
                      </a:r>
                      <a:endParaRPr b="0" lang="it-IT" sz="2400" spc="-1" strike="noStrike">
                        <a:solidFill>
                          <a:srgbClr val="000000"/>
                        </a:solidFill>
                        <a:latin typeface="Arial"/>
                      </a:endParaRPr>
                    </a:p>
                  </a:txBody>
                  <a:tcPr anchor="ctr" marL="36000" marR="36000">
                    <a:lnL w="12240">
                      <a:solidFill>
                        <a:srgbClr val="000000"/>
                      </a:solidFill>
                      <a:prstDash val="solid"/>
                    </a:lnL>
                    <a:lnR w="12240">
                      <a:noFill/>
                      <a:prstDash val="solid"/>
                    </a:lnR>
                    <a:lnT w="12240">
                      <a:solidFill>
                        <a:srgbClr val="000000"/>
                      </a:solidFill>
                      <a:prstDash val="solid"/>
                    </a:lnT>
                    <a:lnB w="12240">
                      <a:noFill/>
                      <a:prstDash val="solid"/>
                    </a:lnB>
                    <a:noFill/>
                  </a:tcPr>
                </a:tc>
              </a:tr>
            </a:tbl>
          </a:graphicData>
        </a:graphic>
      </p:graphicFrame>
      <p:sp>
        <p:nvSpPr>
          <p:cNvPr id="290" name="Text Box 160"/>
          <p:cNvSpPr/>
          <p:nvPr/>
        </p:nvSpPr>
        <p:spPr>
          <a:xfrm>
            <a:off x="7263360" y="0"/>
            <a:ext cx="4928040" cy="394560"/>
          </a:xfrm>
          <a:prstGeom prst="rect">
            <a:avLst/>
          </a:prstGeom>
          <a:noFill/>
          <a:ln w="0">
            <a:noFill/>
          </a:ln>
        </p:spPr>
        <p:style>
          <a:lnRef idx="0"/>
          <a:fillRef idx="0"/>
          <a:effectRef idx="0"/>
          <a:fontRef idx="minor"/>
        </p:style>
        <p:txBody>
          <a:bodyPr lIns="90000" rIns="90000" tIns="45000" bIns="45000" anchor="t">
            <a:spAutoFit/>
          </a:bodyPr>
          <a:p>
            <a:pPr algn="r">
              <a:lnSpc>
                <a:spcPct val="100000"/>
              </a:lnSpc>
              <a:spcBef>
                <a:spcPts val="1001"/>
              </a:spcBef>
            </a:pPr>
            <a:r>
              <a:rPr b="0" i="1" lang="it-IT" sz="2000" spc="-1" strike="noStrike">
                <a:solidFill>
                  <a:srgbClr val="000000"/>
                </a:solidFill>
                <a:latin typeface="Comic Sans MS"/>
              </a:rPr>
              <a:t>I Viaggiatori Stranieri in Toscana</a:t>
            </a:r>
            <a:endParaRPr b="0" lang="it-IT" sz="2000" spc="-1" strike="noStrike">
              <a:solidFill>
                <a:srgbClr val="000000"/>
              </a:solidFill>
              <a:latin typeface="Arial"/>
            </a:endParaRPr>
          </a:p>
        </p:txBody>
      </p:sp>
      <p:sp>
        <p:nvSpPr>
          <p:cNvPr id="291" name="Oval 65"/>
          <p:cNvSpPr/>
          <p:nvPr/>
        </p:nvSpPr>
        <p:spPr>
          <a:xfrm>
            <a:off x="323640" y="3562560"/>
            <a:ext cx="2285640" cy="1447560"/>
          </a:xfrm>
          <a:prstGeom prst="ellipse">
            <a:avLst/>
          </a:prstGeom>
          <a:gradFill rotWithShape="0">
            <a:gsLst>
              <a:gs pos="0">
                <a:srgbClr val="ccecff"/>
              </a:gs>
              <a:gs pos="50000">
                <a:srgbClr val="ffffff"/>
              </a:gs>
              <a:gs pos="100000">
                <a:srgbClr val="ccecff"/>
              </a:gs>
            </a:gsLst>
            <a:lin ang="5400000"/>
          </a:gradFill>
          <a:ln w="9525">
            <a:solidFill>
              <a:srgbClr val="000080"/>
            </a:solidFill>
            <a:round/>
          </a:ln>
        </p:spPr>
        <p:style>
          <a:lnRef idx="0"/>
          <a:fillRef idx="0"/>
          <a:effectRef idx="0"/>
          <a:fontRef idx="minor"/>
        </p:style>
        <p:txBody>
          <a:bodyPr lIns="90000" rIns="90000" tIns="45000" bIns="45000" anchor="ctr">
            <a:noAutofit/>
          </a:bodyPr>
          <a:p>
            <a:pPr algn="ctr">
              <a:lnSpc>
                <a:spcPct val="125000"/>
              </a:lnSpc>
              <a:spcBef>
                <a:spcPts val="181"/>
              </a:spcBef>
              <a:tabLst>
                <a:tab algn="l" pos="90360"/>
              </a:tabLst>
            </a:pPr>
            <a:r>
              <a:rPr b="0" i="1" lang="it-IT" sz="1800" spc="-1" strike="noStrike">
                <a:solidFill>
                  <a:srgbClr val="000066"/>
                </a:solidFill>
                <a:latin typeface="Verdana"/>
              </a:rPr>
              <a:t>Incidenza % Toscana su totale Italia</a:t>
            </a:r>
            <a:endParaRPr b="0" lang="it-IT" sz="1800" spc="-1" strike="noStrike">
              <a:solidFill>
                <a:srgbClr val="000000"/>
              </a:solidFill>
              <a:latin typeface="Arial"/>
            </a:endParaRPr>
          </a:p>
        </p:txBody>
      </p:sp>
      <p:graphicFrame>
        <p:nvGraphicFramePr>
          <p:cNvPr id="292" name="Tabella 3"/>
          <p:cNvGraphicFramePr/>
          <p:nvPr/>
        </p:nvGraphicFramePr>
        <p:xfrm>
          <a:off x="0" y="5107320"/>
          <a:ext cx="12191760" cy="995040"/>
        </p:xfrm>
        <a:graphic>
          <a:graphicData uri="http://schemas.openxmlformats.org/drawingml/2006/table">
            <a:tbl>
              <a:tblPr/>
              <a:tblGrid>
                <a:gridCol w="1686240"/>
                <a:gridCol w="1686240"/>
                <a:gridCol w="1897200"/>
                <a:gridCol w="2002680"/>
                <a:gridCol w="2388960"/>
                <a:gridCol w="2529720"/>
              </a:tblGrid>
              <a:tr h="295200">
                <a:tc>
                  <a:txBody>
                    <a:bodyPr lIns="9360" rIns="9360" tIns="9360" bIns="0" anchor="ctr">
                      <a:noAutofit/>
                    </a:bodyPr>
                    <a:p>
                      <a:pPr algn="ctr">
                        <a:lnSpc>
                          <a:spcPct val="100000"/>
                        </a:lnSpc>
                      </a:pPr>
                      <a:r>
                        <a:rPr b="0" lang="it-IT" sz="2000" spc="-1" strike="noStrike">
                          <a:solidFill>
                            <a:srgbClr val="c00000"/>
                          </a:solidFill>
                          <a:latin typeface="Verdana"/>
                          <a:ea typeface="Verdana"/>
                        </a:rPr>
                        <a:t>Spesa 2022</a:t>
                      </a:r>
                      <a:endParaRPr b="0" lang="it-IT" sz="2000" spc="-1" strike="noStrike">
                        <a:solidFill>
                          <a:srgbClr val="000000"/>
                        </a:solidFill>
                        <a:latin typeface="Arial"/>
                      </a:endParaRPr>
                    </a:p>
                  </a:txBody>
                  <a:tcPr anchor="ctr" marL="9360" marR="936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2">
                        <a:lumMod val="20000"/>
                        <a:lumOff val="80000"/>
                      </a:schemeClr>
                    </a:solidFill>
                  </a:tcPr>
                </a:tc>
                <a:tc>
                  <a:txBody>
                    <a:bodyPr lIns="9360" rIns="9360" tIns="9360" bIns="0" anchor="ctr">
                      <a:noAutofit/>
                    </a:bodyPr>
                    <a:p>
                      <a:pPr algn="ctr">
                        <a:lnSpc>
                          <a:spcPct val="100000"/>
                        </a:lnSpc>
                      </a:pPr>
                      <a:r>
                        <a:rPr b="0" lang="it-IT" sz="2000" spc="-1" strike="noStrike">
                          <a:solidFill>
                            <a:srgbClr val="c00000"/>
                          </a:solidFill>
                          <a:latin typeface="Verdana"/>
                          <a:ea typeface="Verdana"/>
                        </a:rPr>
                        <a:t>Spesa 2023</a:t>
                      </a:r>
                      <a:endParaRPr b="0" lang="it-IT" sz="2000" spc="-1" strike="noStrike">
                        <a:solidFill>
                          <a:srgbClr val="000000"/>
                        </a:solidFill>
                        <a:latin typeface="Arial"/>
                      </a:endParaRPr>
                    </a:p>
                  </a:txBody>
                  <a:tcPr anchor="ctr" marL="9360" marR="936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2">
                        <a:lumMod val="20000"/>
                        <a:lumOff val="80000"/>
                      </a:schemeClr>
                    </a:solidFill>
                  </a:tcPr>
                </a:tc>
                <a:tc>
                  <a:txBody>
                    <a:bodyPr lIns="9360" rIns="9360" tIns="9360" bIns="0" anchor="ctr">
                      <a:noAutofit/>
                    </a:bodyPr>
                    <a:p>
                      <a:pPr algn="ctr">
                        <a:lnSpc>
                          <a:spcPct val="100000"/>
                        </a:lnSpc>
                      </a:pPr>
                      <a:r>
                        <a:rPr b="0" lang="it-IT" sz="2000" spc="-1" strike="noStrike">
                          <a:solidFill>
                            <a:srgbClr val="c00000"/>
                          </a:solidFill>
                          <a:latin typeface="Verdana"/>
                          <a:ea typeface="Verdana"/>
                        </a:rPr>
                        <a:t>Viaggiatori 2022</a:t>
                      </a:r>
                      <a:endParaRPr b="0" lang="it-IT" sz="2000" spc="-1" strike="noStrike">
                        <a:solidFill>
                          <a:srgbClr val="000000"/>
                        </a:solidFill>
                        <a:latin typeface="Arial"/>
                      </a:endParaRPr>
                    </a:p>
                  </a:txBody>
                  <a:tcPr anchor="ctr" marL="9360" marR="936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3">
                        <a:lumMod val="60000"/>
                        <a:lumOff val="40000"/>
                      </a:schemeClr>
                    </a:solidFill>
                  </a:tcPr>
                </a:tc>
                <a:tc>
                  <a:txBody>
                    <a:bodyPr lIns="9360" rIns="9360" tIns="9360" bIns="0" anchor="ctr">
                      <a:noAutofit/>
                    </a:bodyPr>
                    <a:p>
                      <a:pPr algn="ctr">
                        <a:lnSpc>
                          <a:spcPct val="100000"/>
                        </a:lnSpc>
                      </a:pPr>
                      <a:r>
                        <a:rPr b="0" lang="it-IT" sz="2000" spc="-1" strike="noStrike">
                          <a:solidFill>
                            <a:srgbClr val="c00000"/>
                          </a:solidFill>
                          <a:latin typeface="Verdana"/>
                          <a:ea typeface="Verdana"/>
                        </a:rPr>
                        <a:t>Viaggiatori 2023</a:t>
                      </a:r>
                      <a:endParaRPr b="0" lang="it-IT" sz="2000" spc="-1" strike="noStrike">
                        <a:solidFill>
                          <a:srgbClr val="000000"/>
                        </a:solidFill>
                        <a:latin typeface="Arial"/>
                      </a:endParaRPr>
                    </a:p>
                  </a:txBody>
                  <a:tcPr anchor="ctr" marL="9360" marR="936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3">
                        <a:lumMod val="60000"/>
                        <a:lumOff val="40000"/>
                      </a:schemeClr>
                    </a:solidFill>
                  </a:tcPr>
                </a:tc>
                <a:tc>
                  <a:txBody>
                    <a:bodyPr lIns="9360" rIns="9360" tIns="9360" bIns="0" anchor="ctr">
                      <a:noAutofit/>
                    </a:bodyPr>
                    <a:p>
                      <a:pPr algn="ctr">
                        <a:lnSpc>
                          <a:spcPct val="100000"/>
                        </a:lnSpc>
                      </a:pPr>
                      <a:r>
                        <a:rPr b="0" lang="it-IT" sz="2000" spc="-1" strike="noStrike">
                          <a:solidFill>
                            <a:srgbClr val="c00000"/>
                          </a:solidFill>
                          <a:latin typeface="Verdana"/>
                          <a:ea typeface="Verdana"/>
                        </a:rPr>
                        <a:t>Pernottamenti 2022</a:t>
                      </a:r>
                      <a:endParaRPr b="0" lang="it-IT" sz="2000" spc="-1" strike="noStrike">
                        <a:solidFill>
                          <a:srgbClr val="000000"/>
                        </a:solidFill>
                        <a:latin typeface="Arial"/>
                      </a:endParaRPr>
                    </a:p>
                  </a:txBody>
                  <a:tcPr anchor="ctr" marL="9360" marR="936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6">
                        <a:lumMod val="60000"/>
                        <a:lumOff val="40000"/>
                      </a:schemeClr>
                    </a:solidFill>
                  </a:tcPr>
                </a:tc>
                <a:tc>
                  <a:txBody>
                    <a:bodyPr lIns="9360" rIns="9360" tIns="9360" bIns="0" anchor="ctr">
                      <a:noAutofit/>
                    </a:bodyPr>
                    <a:p>
                      <a:pPr algn="ctr">
                        <a:lnSpc>
                          <a:spcPct val="100000"/>
                        </a:lnSpc>
                      </a:pPr>
                      <a:r>
                        <a:rPr b="0" lang="it-IT" sz="2000" spc="-1" strike="noStrike">
                          <a:solidFill>
                            <a:srgbClr val="c00000"/>
                          </a:solidFill>
                          <a:latin typeface="Verdana"/>
                          <a:ea typeface="Verdana"/>
                        </a:rPr>
                        <a:t>Pernottamenti 2023</a:t>
                      </a:r>
                      <a:endParaRPr b="0" lang="it-IT" sz="2000" spc="-1" strike="noStrike">
                        <a:solidFill>
                          <a:srgbClr val="000000"/>
                        </a:solidFill>
                        <a:latin typeface="Arial"/>
                      </a:endParaRPr>
                    </a:p>
                  </a:txBody>
                  <a:tcPr anchor="ctr" marL="9360" marR="936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6">
                        <a:lumMod val="60000"/>
                        <a:lumOff val="40000"/>
                      </a:schemeClr>
                    </a:solidFill>
                  </a:tcPr>
                </a:tc>
              </a:tr>
              <a:tr h="161640">
                <a:tc>
                  <a:txBody>
                    <a:bodyPr lIns="9360" rIns="9360" tIns="9360" bIns="0" anchor="ctr">
                      <a:noAutofit/>
                    </a:bodyPr>
                    <a:p>
                      <a:pPr algn="ctr">
                        <a:lnSpc>
                          <a:spcPct val="100000"/>
                        </a:lnSpc>
                      </a:pPr>
                      <a:r>
                        <a:rPr b="0" lang="it-IT" sz="2400" spc="-1" strike="noStrike">
                          <a:solidFill>
                            <a:schemeClr val="dk1"/>
                          </a:solidFill>
                          <a:latin typeface="Verdana"/>
                          <a:ea typeface="Verdana"/>
                        </a:rPr>
                        <a:t>8,7</a:t>
                      </a:r>
                      <a:endParaRPr b="0" lang="it-IT" sz="2400" spc="-1" strike="noStrike">
                        <a:solidFill>
                          <a:srgbClr val="000000"/>
                        </a:solidFill>
                        <a:latin typeface="Arial"/>
                      </a:endParaRPr>
                    </a:p>
                  </a:txBody>
                  <a:tcPr anchor="ctr" marL="9360" marR="936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2">
                        <a:lumMod val="20000"/>
                        <a:lumOff val="80000"/>
                      </a:schemeClr>
                    </a:solidFill>
                  </a:tcPr>
                </a:tc>
                <a:tc>
                  <a:txBody>
                    <a:bodyPr lIns="9360" rIns="9360" tIns="9360" bIns="0" anchor="ctr">
                      <a:noAutofit/>
                    </a:bodyPr>
                    <a:p>
                      <a:pPr algn="ctr">
                        <a:lnSpc>
                          <a:spcPct val="100000"/>
                        </a:lnSpc>
                      </a:pPr>
                      <a:r>
                        <a:rPr b="0" lang="it-IT" sz="2400" spc="-1" strike="noStrike">
                          <a:solidFill>
                            <a:schemeClr val="dk1"/>
                          </a:solidFill>
                          <a:latin typeface="Verdana"/>
                          <a:ea typeface="Verdana"/>
                        </a:rPr>
                        <a:t>9,7</a:t>
                      </a:r>
                      <a:endParaRPr b="0" lang="it-IT" sz="2400" spc="-1" strike="noStrike">
                        <a:solidFill>
                          <a:srgbClr val="000000"/>
                        </a:solidFill>
                        <a:latin typeface="Arial"/>
                      </a:endParaRPr>
                    </a:p>
                  </a:txBody>
                  <a:tcPr anchor="ctr" marL="9360" marR="936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2">
                        <a:lumMod val="20000"/>
                        <a:lumOff val="80000"/>
                      </a:schemeClr>
                    </a:solidFill>
                  </a:tcPr>
                </a:tc>
                <a:tc>
                  <a:txBody>
                    <a:bodyPr lIns="9360" rIns="9360" tIns="9360" bIns="0" anchor="ctr">
                      <a:noAutofit/>
                    </a:bodyPr>
                    <a:p>
                      <a:pPr algn="ctr">
                        <a:lnSpc>
                          <a:spcPct val="100000"/>
                        </a:lnSpc>
                      </a:pPr>
                      <a:r>
                        <a:rPr b="0" lang="it-IT" sz="2400" spc="-1" strike="noStrike">
                          <a:solidFill>
                            <a:schemeClr val="dk1"/>
                          </a:solidFill>
                          <a:latin typeface="Verdana"/>
                          <a:ea typeface="Verdana"/>
                        </a:rPr>
                        <a:t>7,1</a:t>
                      </a:r>
                      <a:endParaRPr b="0" lang="it-IT" sz="2400" spc="-1" strike="noStrike">
                        <a:solidFill>
                          <a:srgbClr val="000000"/>
                        </a:solidFill>
                        <a:latin typeface="Arial"/>
                      </a:endParaRPr>
                    </a:p>
                  </a:txBody>
                  <a:tcPr anchor="ctr" marL="9360" marR="936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3">
                        <a:lumMod val="60000"/>
                        <a:lumOff val="40000"/>
                      </a:schemeClr>
                    </a:solidFill>
                  </a:tcPr>
                </a:tc>
                <a:tc>
                  <a:txBody>
                    <a:bodyPr lIns="9360" rIns="9360" tIns="9360" bIns="0" anchor="ctr">
                      <a:noAutofit/>
                    </a:bodyPr>
                    <a:p>
                      <a:pPr algn="ctr">
                        <a:lnSpc>
                          <a:spcPct val="100000"/>
                        </a:lnSpc>
                      </a:pPr>
                      <a:r>
                        <a:rPr b="0" lang="it-IT" sz="2400" spc="-1" strike="noStrike">
                          <a:solidFill>
                            <a:schemeClr val="dk1"/>
                          </a:solidFill>
                          <a:latin typeface="Verdana"/>
                          <a:ea typeface="Verdana"/>
                        </a:rPr>
                        <a:t>7,7</a:t>
                      </a:r>
                      <a:endParaRPr b="0" lang="it-IT" sz="2400" spc="-1" strike="noStrike">
                        <a:solidFill>
                          <a:srgbClr val="000000"/>
                        </a:solidFill>
                        <a:latin typeface="Arial"/>
                      </a:endParaRPr>
                    </a:p>
                  </a:txBody>
                  <a:tcPr anchor="ctr" marL="9360" marR="936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3">
                        <a:lumMod val="60000"/>
                        <a:lumOff val="40000"/>
                      </a:schemeClr>
                    </a:solidFill>
                  </a:tcPr>
                </a:tc>
                <a:tc>
                  <a:txBody>
                    <a:bodyPr lIns="9360" rIns="9360" tIns="9360" bIns="0" anchor="b">
                      <a:noAutofit/>
                    </a:bodyPr>
                    <a:p>
                      <a:pPr algn="ctr">
                        <a:lnSpc>
                          <a:spcPct val="100000"/>
                        </a:lnSpc>
                      </a:pPr>
                      <a:r>
                        <a:rPr b="0" lang="it-IT" sz="2400" spc="-1" strike="noStrike">
                          <a:solidFill>
                            <a:schemeClr val="dk1"/>
                          </a:solidFill>
                          <a:latin typeface="Verdana"/>
                          <a:ea typeface="Verdana"/>
                        </a:rPr>
                        <a:t>9,0</a:t>
                      </a:r>
                      <a:endParaRPr b="0" lang="it-IT" sz="2400" spc="-1" strike="noStrike">
                        <a:solidFill>
                          <a:srgbClr val="000000"/>
                        </a:solidFill>
                        <a:latin typeface="Arial"/>
                      </a:endParaRPr>
                    </a:p>
                  </a:txBody>
                  <a:tcPr anchor="b" marL="9360" marR="936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6">
                        <a:lumMod val="60000"/>
                        <a:lumOff val="40000"/>
                      </a:schemeClr>
                    </a:solidFill>
                  </a:tcPr>
                </a:tc>
                <a:tc>
                  <a:txBody>
                    <a:bodyPr lIns="9360" rIns="9360" tIns="9360" bIns="0" anchor="b">
                      <a:noAutofit/>
                    </a:bodyPr>
                    <a:p>
                      <a:pPr algn="ctr">
                        <a:lnSpc>
                          <a:spcPct val="100000"/>
                        </a:lnSpc>
                      </a:pPr>
                      <a:r>
                        <a:rPr b="0" lang="it-IT" sz="2400" spc="-1" strike="noStrike">
                          <a:solidFill>
                            <a:schemeClr val="dk1"/>
                          </a:solidFill>
                          <a:latin typeface="Verdana"/>
                          <a:ea typeface="Verdana"/>
                        </a:rPr>
                        <a:t>9,0</a:t>
                      </a:r>
                      <a:endParaRPr b="0" lang="it-IT" sz="2400" spc="-1" strike="noStrike">
                        <a:solidFill>
                          <a:srgbClr val="000000"/>
                        </a:solidFill>
                        <a:latin typeface="Arial"/>
                      </a:endParaRPr>
                    </a:p>
                  </a:txBody>
                  <a:tcPr anchor="b" marL="9360" marR="936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6">
                        <a:lumMod val="60000"/>
                        <a:lumOff val="40000"/>
                      </a:schemeClr>
                    </a:solidFill>
                  </a:tcPr>
                </a:tc>
              </a:tr>
            </a:tbl>
          </a:graphicData>
        </a:graphic>
      </p:graphicFrame>
    </p:spTree>
  </p:cSld>
  <mc:AlternateContent>
    <mc:Choice Requires="p14">
      <p:transition spd="slow" p14:dur="2000"/>
    </mc:Choice>
    <mc:Fallback>
      <p:transition spd="slow"/>
    </mc:Fallback>
  </mc:AlternateContent>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93" name="Google Shape;128;p26"/>
          <p:cNvSpPr/>
          <p:nvPr/>
        </p:nvSpPr>
        <p:spPr>
          <a:xfrm rot="5400000">
            <a:off x="1501200" y="-500760"/>
            <a:ext cx="5072760" cy="8074800"/>
          </a:xfrm>
          <a:prstGeom prst="rect">
            <a:avLst/>
          </a:prstGeom>
          <a:solidFill>
            <a:schemeClr val="accent6">
              <a:lumMod val="40000"/>
              <a:lumOff val="60000"/>
            </a:schemeClr>
          </a:solidFill>
          <a:ln w="0">
            <a:noFill/>
          </a:ln>
        </p:spPr>
        <p:style>
          <a:lnRef idx="0"/>
          <a:fillRef idx="0"/>
          <a:effectRef idx="0"/>
          <a:fontRef idx="minor"/>
        </p:style>
        <p:txBody>
          <a:bodyPr lIns="122040" rIns="122040" tIns="122040" bIns="122040" anchor="ctr">
            <a:noAutofit/>
          </a:bodyPr>
          <a:p>
            <a:pPr>
              <a:lnSpc>
                <a:spcPct val="100000"/>
              </a:lnSpc>
            </a:pPr>
            <a:endParaRPr b="0" lang="it-IT" sz="2400" spc="-1" strike="noStrike">
              <a:solidFill>
                <a:srgbClr val="000000"/>
              </a:solidFill>
              <a:latin typeface="Calibri"/>
            </a:endParaRPr>
          </a:p>
        </p:txBody>
      </p:sp>
      <p:sp>
        <p:nvSpPr>
          <p:cNvPr id="294" name="PlaceHolder 1"/>
          <p:cNvSpPr>
            <a:spLocks noGrp="1"/>
          </p:cNvSpPr>
          <p:nvPr>
            <p:ph type="title"/>
          </p:nvPr>
        </p:nvSpPr>
        <p:spPr>
          <a:xfrm>
            <a:off x="0" y="1000080"/>
            <a:ext cx="8074800" cy="3596400"/>
          </a:xfrm>
          <a:prstGeom prst="rect">
            <a:avLst/>
          </a:prstGeom>
          <a:noFill/>
          <a:ln w="0">
            <a:noFill/>
          </a:ln>
        </p:spPr>
        <p:txBody>
          <a:bodyPr lIns="122040" rIns="122040" tIns="122040" bIns="122040" anchor="b">
            <a:noAutofit/>
          </a:bodyPr>
          <a:p>
            <a:pPr indent="0" algn="ctr">
              <a:lnSpc>
                <a:spcPct val="100000"/>
              </a:lnSpc>
              <a:spcBef>
                <a:spcPts val="601"/>
              </a:spcBef>
              <a:spcAft>
                <a:spcPts val="601"/>
              </a:spcAft>
              <a:buNone/>
            </a:pPr>
            <a:r>
              <a:rPr b="0" i="1" lang="it-IT" sz="4400" spc="-1" strike="noStrike">
                <a:solidFill>
                  <a:srgbClr val="000000"/>
                </a:solidFill>
                <a:latin typeface="Calibri Light"/>
              </a:rPr>
              <a:t>      </a:t>
            </a:r>
            <a:br>
              <a:rPr sz="4400"/>
            </a:br>
            <a:br>
              <a:rPr sz="4400"/>
            </a:br>
            <a:br>
              <a:rPr sz="4400"/>
            </a:br>
            <a:br>
              <a:rPr sz="4400"/>
            </a:br>
            <a:br>
              <a:rPr sz="4400"/>
            </a:br>
            <a:br>
              <a:rPr sz="4400"/>
            </a:br>
            <a:br>
              <a:rPr sz="4400"/>
            </a:br>
            <a:r>
              <a:rPr b="0" i="1" lang="it-IT" sz="4400" spc="-1" strike="noStrike">
                <a:solidFill>
                  <a:srgbClr val="000000"/>
                </a:solidFill>
                <a:latin typeface="Calibri Light"/>
              </a:rPr>
              <a:t>Ambito VERSILIA</a:t>
            </a:r>
            <a:br>
              <a:rPr sz="4400"/>
            </a:br>
            <a:br>
              <a:rPr sz="3600"/>
            </a:br>
            <a:r>
              <a:rPr b="1" i="1" lang="it-IT" sz="2800" spc="-1" strike="noStrike">
                <a:solidFill>
                  <a:srgbClr val="000000"/>
                </a:solidFill>
                <a:latin typeface="Calibri"/>
                <a:ea typeface="Open Sans Semibold"/>
              </a:rPr>
              <a:t>PROFILO E CARATTERISTICHE </a:t>
            </a:r>
            <a:br>
              <a:rPr sz="2800"/>
            </a:br>
            <a:r>
              <a:rPr b="1" i="1" lang="it-IT" sz="2800" spc="-1" strike="noStrike">
                <a:solidFill>
                  <a:srgbClr val="000000"/>
                </a:solidFill>
                <a:latin typeface="Calibri"/>
                <a:ea typeface="Open Sans Semibold"/>
              </a:rPr>
              <a:t>DEI FLUSSI TURISTICI 2023 </a:t>
            </a:r>
            <a:br>
              <a:rPr sz="2800"/>
            </a:br>
            <a:endParaRPr b="0" lang="it-IT" sz="2800" spc="-1" strike="noStrike">
              <a:solidFill>
                <a:srgbClr val="000000"/>
              </a:solidFill>
              <a:latin typeface="Calibri"/>
            </a:endParaRPr>
          </a:p>
        </p:txBody>
      </p:sp>
      <p:sp>
        <p:nvSpPr>
          <p:cNvPr id="295" name="Google Shape;131;p26"/>
          <p:cNvSpPr/>
          <p:nvPr/>
        </p:nvSpPr>
        <p:spPr>
          <a:xfrm flipH="1" rot="16200000">
            <a:off x="10579680" y="3278160"/>
            <a:ext cx="2912040" cy="311400"/>
          </a:xfrm>
          <a:prstGeom prst="rect">
            <a:avLst/>
          </a:prstGeom>
          <a:solidFill>
            <a:schemeClr val="accent6">
              <a:lumMod val="60000"/>
              <a:lumOff val="40000"/>
              <a:alpha val="86000"/>
            </a:schemeClr>
          </a:solidFill>
          <a:ln w="0">
            <a:noFill/>
          </a:ln>
        </p:spPr>
        <p:style>
          <a:lnRef idx="0"/>
          <a:fillRef idx="0"/>
          <a:effectRef idx="0"/>
          <a:fontRef idx="minor"/>
        </p:style>
        <p:txBody>
          <a:bodyPr lIns="122040" rIns="122040" tIns="122040" bIns="122040" anchor="ctr">
            <a:noAutofit/>
          </a:bodyPr>
          <a:p>
            <a:pPr>
              <a:lnSpc>
                <a:spcPct val="100000"/>
              </a:lnSpc>
            </a:pPr>
            <a:endParaRPr b="0" lang="it-IT" sz="2400" spc="-1" strike="noStrike">
              <a:solidFill>
                <a:srgbClr val="000000"/>
              </a:solidFill>
              <a:latin typeface="Calibri"/>
            </a:endParaRPr>
          </a:p>
        </p:txBody>
      </p:sp>
      <p:sp>
        <p:nvSpPr>
          <p:cNvPr id="296" name="CasellaDiTesto 2"/>
          <p:cNvSpPr/>
          <p:nvPr/>
        </p:nvSpPr>
        <p:spPr>
          <a:xfrm>
            <a:off x="0" y="4890240"/>
            <a:ext cx="8074800" cy="91260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1" lang="it-IT" sz="1800" spc="-1" strike="noStrike">
                <a:solidFill>
                  <a:srgbClr val="000000"/>
                </a:solidFill>
                <a:latin typeface="Calibri Light"/>
                <a:ea typeface="SimSun"/>
              </a:rPr>
              <a:t>Comuni d</a:t>
            </a:r>
            <a:r>
              <a:rPr b="0" lang="it-IT" sz="1800" spc="-1" strike="noStrike">
                <a:solidFill>
                  <a:srgbClr val="000000"/>
                </a:solidFill>
                <a:latin typeface="Calibri Light"/>
                <a:ea typeface="SimSun"/>
              </a:rPr>
              <a:t>i: </a:t>
            </a:r>
            <a:endParaRPr b="0" lang="it-IT" sz="1800" spc="-1" strike="noStrike">
              <a:solidFill>
                <a:srgbClr val="000000"/>
              </a:solidFill>
              <a:latin typeface="Arial"/>
            </a:endParaRPr>
          </a:p>
          <a:p>
            <a:pPr>
              <a:lnSpc>
                <a:spcPct val="100000"/>
              </a:lnSpc>
            </a:pPr>
            <a:endParaRPr b="0" lang="it-IT" sz="1800" spc="-1" strike="noStrike">
              <a:solidFill>
                <a:srgbClr val="000000"/>
              </a:solidFill>
              <a:latin typeface="Arial"/>
            </a:endParaRPr>
          </a:p>
          <a:p>
            <a:pPr algn="just">
              <a:lnSpc>
                <a:spcPct val="100000"/>
              </a:lnSpc>
            </a:pPr>
            <a:r>
              <a:rPr b="0" lang="it-IT" sz="1800" spc="-1" strike="noStrike">
                <a:solidFill>
                  <a:srgbClr val="000000"/>
                </a:solidFill>
                <a:latin typeface="Calibri Light"/>
                <a:ea typeface="SimSun"/>
              </a:rPr>
              <a:t>Camaiore, Forte dei Marmi, Massarosa, Pietrasanta, Seravezza, Stazzema, Viareggio </a:t>
            </a:r>
            <a:endParaRPr b="0" lang="it-IT" sz="1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97" name="CasellaDiTesto 1"/>
          <p:cNvSpPr/>
          <p:nvPr/>
        </p:nvSpPr>
        <p:spPr>
          <a:xfrm>
            <a:off x="319320" y="308880"/>
            <a:ext cx="2837880" cy="320400"/>
          </a:xfrm>
          <a:prstGeom prst="rect">
            <a:avLst/>
          </a:prstGeom>
          <a:noFill/>
          <a:ln w="0">
            <a:noFill/>
          </a:ln>
        </p:spPr>
        <p:style>
          <a:lnRef idx="0"/>
          <a:fillRef idx="0"/>
          <a:effectRef idx="0"/>
          <a:fontRef idx="minor"/>
        </p:style>
        <p:txBody>
          <a:bodyPr lIns="90000" rIns="90000" tIns="45000" bIns="45000" anchor="ctr">
            <a:noAutofit/>
          </a:bodyPr>
          <a:p>
            <a:pPr>
              <a:lnSpc>
                <a:spcPct val="100000"/>
              </a:lnSpc>
            </a:pPr>
            <a:r>
              <a:rPr b="1" lang="it-IT" sz="2400" spc="-1" strike="noStrike">
                <a:solidFill>
                  <a:srgbClr val="ffffff"/>
                </a:solidFill>
                <a:latin typeface="Open Sans Semibold"/>
                <a:ea typeface="Open Sans Semibold"/>
              </a:rPr>
              <a:t>PREMESSA</a:t>
            </a:r>
            <a:endParaRPr b="0" lang="it-IT" sz="2400" spc="-1" strike="noStrike">
              <a:solidFill>
                <a:srgbClr val="000000"/>
              </a:solidFill>
              <a:latin typeface="Arial"/>
            </a:endParaRPr>
          </a:p>
        </p:txBody>
      </p:sp>
      <p:sp>
        <p:nvSpPr>
          <p:cNvPr id="298" name="Rettangolo 3"/>
          <p:cNvSpPr/>
          <p:nvPr/>
        </p:nvSpPr>
        <p:spPr>
          <a:xfrm>
            <a:off x="210600" y="912240"/>
            <a:ext cx="11725560" cy="4934520"/>
          </a:xfrm>
          <a:prstGeom prst="rect">
            <a:avLst/>
          </a:prstGeom>
          <a:noFill/>
          <a:ln w="0">
            <a:noFill/>
          </a:ln>
        </p:spPr>
        <p:style>
          <a:lnRef idx="0"/>
          <a:fillRef idx="0"/>
          <a:effectRef idx="0"/>
          <a:fontRef idx="minor"/>
        </p:style>
        <p:txBody>
          <a:bodyPr lIns="90000" rIns="90000" tIns="45000" bIns="45000" anchor="t">
            <a:spAutoFit/>
          </a:bodyPr>
          <a:p>
            <a:pPr algn="just">
              <a:lnSpc>
                <a:spcPct val="100000"/>
              </a:lnSpc>
              <a:spcBef>
                <a:spcPts val="601"/>
              </a:spcBef>
              <a:spcAft>
                <a:spcPts val="601"/>
              </a:spcAft>
            </a:pPr>
            <a:r>
              <a:rPr b="0" lang="it-IT" sz="2200" spc="-1" strike="noStrike">
                <a:solidFill>
                  <a:srgbClr val="404040"/>
                </a:solidFill>
                <a:latin typeface="Calibri"/>
              </a:rPr>
              <a:t>È ormai evidente come il settore turistico, e non solo, sia costantemente interessato da profondi cambiamenti che inevitabilmente avranno ripercussioni anche sul complesso sistema di offerta. Ad oggi, le conseguenze più evidenti della pandemia hanno provocato riflessi sulla geografia dei flussi turistici; di conseguenza cambieranno i modelli organizzativi, le tipologie di prodotti richiesti, le esigenze dei turisti, le stesse modalità di acquisto e di consumo dei beni e dei servizi. È proprio la dinamicità e la velocità dei cambiamenti che impongono una maggior conoscenza del mercato per facilitare l’adattamento e il riposizionamento di tutto il sistema di offerta.</a:t>
            </a:r>
            <a:endParaRPr b="0" lang="it-IT" sz="2200" spc="-1" strike="noStrike">
              <a:solidFill>
                <a:srgbClr val="000000"/>
              </a:solidFill>
              <a:latin typeface="Arial"/>
            </a:endParaRPr>
          </a:p>
          <a:p>
            <a:pPr algn="just">
              <a:lnSpc>
                <a:spcPct val="100000"/>
              </a:lnSpc>
              <a:spcBef>
                <a:spcPts val="601"/>
              </a:spcBef>
              <a:spcAft>
                <a:spcPts val="601"/>
              </a:spcAft>
            </a:pPr>
            <a:r>
              <a:rPr b="0" lang="it-IT" sz="2200" spc="-1" strike="noStrike">
                <a:solidFill>
                  <a:srgbClr val="404040"/>
                </a:solidFill>
                <a:latin typeface="Calibri"/>
              </a:rPr>
              <a:t>Questo lavoro attraverso l'analisi dei dati ufficiali sui movimenti turistici della stagione 2023 (</a:t>
            </a:r>
            <a:r>
              <a:rPr b="0" i="1" lang="it-IT" sz="2200" spc="-1" strike="noStrike">
                <a:solidFill>
                  <a:srgbClr val="404040"/>
                </a:solidFill>
                <a:latin typeface="Calibri"/>
              </a:rPr>
              <a:t>dati provvisori</a:t>
            </a:r>
            <a:r>
              <a:rPr b="0" lang="it-IT" sz="2200" spc="-1" strike="noStrike">
                <a:solidFill>
                  <a:srgbClr val="404040"/>
                </a:solidFill>
                <a:latin typeface="Calibri"/>
              </a:rPr>
              <a:t>) registrati nei sette comuni dell'Ambito Versilia (</a:t>
            </a:r>
            <a:r>
              <a:rPr b="0" i="1" lang="it-IT" sz="2200" spc="-1" strike="noStrike">
                <a:solidFill>
                  <a:srgbClr val="404040"/>
                </a:solidFill>
                <a:latin typeface="Calibri"/>
              </a:rPr>
              <a:t>fonte: Ufficio di Statistica della Regione Toscana</a:t>
            </a:r>
            <a:r>
              <a:rPr b="0" lang="it-IT" sz="2200" spc="-1" strike="noStrike">
                <a:solidFill>
                  <a:srgbClr val="404040"/>
                </a:solidFill>
                <a:latin typeface="Calibri"/>
              </a:rPr>
              <a:t>), rappresenta un ulteriore tentativo di analisi della domanda turistica con l'obiettivo di evidenziarne alcuni comportamenti nella preferenza delle strutture ricettive e nella durata dei soggiorni; inoltre il confronto con i dati del 2019 e del 2022 ha permesso di delineare i trend tra la situazione attuale e l'ultimo periodo pre-pandemia, ma soprattutto come si è modificato il posizionamento dell'area rispetto ai principali bacini di provenienza della domanda. </a:t>
            </a:r>
            <a:endParaRPr b="0" lang="it-IT" sz="22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1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99" name="Google Shape;128;p26"/>
          <p:cNvSpPr/>
          <p:nvPr/>
        </p:nvSpPr>
        <p:spPr>
          <a:xfrm rot="5400000">
            <a:off x="1809360" y="-513720"/>
            <a:ext cx="4480560" cy="8074800"/>
          </a:xfrm>
          <a:prstGeom prst="rect">
            <a:avLst/>
          </a:prstGeom>
          <a:solidFill>
            <a:schemeClr val="accent6">
              <a:lumMod val="40000"/>
              <a:lumOff val="60000"/>
            </a:schemeClr>
          </a:solidFill>
          <a:ln w="0">
            <a:noFill/>
          </a:ln>
        </p:spPr>
        <p:style>
          <a:lnRef idx="0"/>
          <a:fillRef idx="0"/>
          <a:effectRef idx="0"/>
          <a:fontRef idx="minor"/>
        </p:style>
        <p:txBody>
          <a:bodyPr lIns="122040" rIns="122040" tIns="122040" bIns="122040" anchor="ctr">
            <a:noAutofit/>
          </a:bodyPr>
          <a:p>
            <a:pPr>
              <a:lnSpc>
                <a:spcPct val="100000"/>
              </a:lnSpc>
            </a:pPr>
            <a:endParaRPr b="0" lang="it-IT" sz="2400" spc="-1" strike="noStrike">
              <a:solidFill>
                <a:srgbClr val="000000"/>
              </a:solidFill>
              <a:latin typeface="Calibri"/>
            </a:endParaRPr>
          </a:p>
        </p:txBody>
      </p:sp>
      <p:sp>
        <p:nvSpPr>
          <p:cNvPr id="300" name="PlaceHolder 1"/>
          <p:cNvSpPr>
            <a:spLocks noGrp="1"/>
          </p:cNvSpPr>
          <p:nvPr>
            <p:ph type="title"/>
          </p:nvPr>
        </p:nvSpPr>
        <p:spPr>
          <a:xfrm>
            <a:off x="-360" y="1406160"/>
            <a:ext cx="8036280" cy="3596400"/>
          </a:xfrm>
          <a:prstGeom prst="rect">
            <a:avLst/>
          </a:prstGeom>
          <a:noFill/>
          <a:ln w="0">
            <a:noFill/>
          </a:ln>
        </p:spPr>
        <p:txBody>
          <a:bodyPr lIns="122040" rIns="122040" tIns="122040" bIns="122040" anchor="b">
            <a:noAutofit/>
          </a:bodyPr>
          <a:p>
            <a:pPr indent="0" algn="ctr">
              <a:lnSpc>
                <a:spcPct val="90000"/>
              </a:lnSpc>
              <a:buNone/>
            </a:pPr>
            <a:r>
              <a:rPr b="0" i="1" lang="it-IT" sz="3600" spc="-1" strike="noStrike">
                <a:solidFill>
                  <a:srgbClr val="000000"/>
                </a:solidFill>
                <a:latin typeface="Avenir Next Condensed"/>
              </a:rPr>
              <a:t>Ambito Versilia</a:t>
            </a:r>
            <a:br>
              <a:rPr sz="3600"/>
            </a:br>
            <a:r>
              <a:rPr b="0" i="1" lang="it-IT" sz="3600" spc="-1" strike="noStrike">
                <a:solidFill>
                  <a:srgbClr val="000000"/>
                </a:solidFill>
                <a:latin typeface="Avenir Next Condensed"/>
              </a:rPr>
              <a:t>Il profilo della domanda nelle strutture alberghiere ed extralberghiere</a:t>
            </a:r>
            <a:br>
              <a:rPr sz="3600"/>
            </a:br>
            <a:br>
              <a:rPr sz="2400"/>
            </a:br>
            <a:endParaRPr b="0" lang="it-IT" sz="3600" spc="-1" strike="noStrike">
              <a:solidFill>
                <a:srgbClr val="000000"/>
              </a:solidFill>
              <a:latin typeface="Calibri"/>
            </a:endParaRPr>
          </a:p>
        </p:txBody>
      </p:sp>
      <p:sp>
        <p:nvSpPr>
          <p:cNvPr id="301" name="Google Shape;131;p26"/>
          <p:cNvSpPr/>
          <p:nvPr/>
        </p:nvSpPr>
        <p:spPr>
          <a:xfrm flipH="1" rot="16200000">
            <a:off x="10579680" y="3278160"/>
            <a:ext cx="2912040" cy="311400"/>
          </a:xfrm>
          <a:prstGeom prst="rect">
            <a:avLst/>
          </a:prstGeom>
          <a:solidFill>
            <a:schemeClr val="accent6">
              <a:lumMod val="60000"/>
              <a:lumOff val="40000"/>
              <a:alpha val="86000"/>
            </a:schemeClr>
          </a:solidFill>
          <a:ln w="0">
            <a:noFill/>
          </a:ln>
        </p:spPr>
        <p:style>
          <a:lnRef idx="0"/>
          <a:fillRef idx="0"/>
          <a:effectRef idx="0"/>
          <a:fontRef idx="minor"/>
        </p:style>
        <p:txBody>
          <a:bodyPr lIns="122040" rIns="122040" tIns="122040" bIns="122040" anchor="ctr">
            <a:noAutofit/>
          </a:bodyPr>
          <a:p>
            <a:pPr>
              <a:lnSpc>
                <a:spcPct val="100000"/>
              </a:lnSpc>
            </a:pPr>
            <a:endParaRPr b="0" lang="it-IT" sz="2400" spc="-1" strike="noStrike">
              <a:solidFill>
                <a:srgbClr val="000000"/>
              </a:solidFill>
              <a:latin typeface="Calibri"/>
            </a:endParaRPr>
          </a:p>
        </p:txBody>
      </p:sp>
      <p:sp>
        <p:nvSpPr>
          <p:cNvPr id="302" name="Rettangolo 1"/>
          <p:cNvSpPr/>
          <p:nvPr/>
        </p:nvSpPr>
        <p:spPr>
          <a:xfrm>
            <a:off x="11520" y="4805280"/>
            <a:ext cx="8074800" cy="63828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spcBef>
                <a:spcPts val="601"/>
              </a:spcBef>
              <a:spcAft>
                <a:spcPts val="601"/>
              </a:spcAft>
            </a:pPr>
            <a:r>
              <a:rPr b="1" i="1" lang="it-IT" sz="1800" spc="-1" strike="noStrike">
                <a:solidFill>
                  <a:srgbClr val="404040"/>
                </a:solidFill>
                <a:latin typeface="Calibri"/>
              </a:rPr>
              <a:t>Nota sui dati</a:t>
            </a:r>
            <a:r>
              <a:rPr b="0" i="1" lang="it-IT" sz="1800" spc="-1" strike="noStrike">
                <a:solidFill>
                  <a:srgbClr val="404040"/>
                </a:solidFill>
                <a:latin typeface="Calibri"/>
              </a:rPr>
              <a:t>: Il confronto tra il 2019,  il 2022 ed il 2023 è stato effettuato sulla base dei dati sui movimenti delle strutture ricettive al netto delle locazioni turistiche</a:t>
            </a:r>
            <a:endParaRPr b="0" lang="it-IT" sz="1800" spc="-1" strike="noStrike">
              <a:solidFill>
                <a:srgbClr val="000000"/>
              </a:solidFill>
              <a:latin typeface="Arial"/>
            </a:endParaRPr>
          </a:p>
        </p:txBody>
      </p:sp>
      <p:pic>
        <p:nvPicPr>
          <p:cNvPr id="303" name="Immagine 6" descr=""/>
          <p:cNvPicPr/>
          <p:nvPr/>
        </p:nvPicPr>
        <p:blipFill>
          <a:blip r:embed="rId1"/>
          <a:stretch/>
        </p:blipFill>
        <p:spPr>
          <a:xfrm>
            <a:off x="350640" y="1578600"/>
            <a:ext cx="2190240" cy="828360"/>
          </a:xfrm>
          <a:prstGeom prst="rect">
            <a:avLst/>
          </a:prstGeom>
          <a:ln w="0">
            <a:noFill/>
          </a:ln>
        </p:spPr>
      </p:pic>
    </p:spTree>
  </p:cSld>
  <mc:AlternateContent>
    <mc:Choice Requires="p14">
      <p:transition spd="slow" p14:dur="2000"/>
    </mc:Choice>
    <mc:Fallback>
      <p:transition spd="slow"/>
    </mc:Fallback>
  </mc:AlternateContent>
</p:sld>
</file>

<file path=ppt/slides/slide1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04" name="CasellaDiTesto 1"/>
          <p:cNvSpPr/>
          <p:nvPr/>
        </p:nvSpPr>
        <p:spPr>
          <a:xfrm>
            <a:off x="204840" y="299520"/>
            <a:ext cx="11332800" cy="403920"/>
          </a:xfrm>
          <a:prstGeom prst="rect">
            <a:avLst/>
          </a:prstGeom>
          <a:noFill/>
          <a:ln w="0">
            <a:noFill/>
          </a:ln>
        </p:spPr>
        <p:style>
          <a:lnRef idx="0"/>
          <a:fillRef idx="0"/>
          <a:effectRef idx="0"/>
          <a:fontRef idx="minor"/>
        </p:style>
        <p:txBody>
          <a:bodyPr lIns="90000" rIns="90000" tIns="45000" bIns="45000" anchor="ctr">
            <a:noAutofit/>
          </a:bodyPr>
          <a:p>
            <a:pPr>
              <a:lnSpc>
                <a:spcPct val="100000"/>
              </a:lnSpc>
            </a:pPr>
            <a:r>
              <a:rPr b="1" lang="it-IT" sz="2000" spc="-1" strike="noStrike">
                <a:solidFill>
                  <a:srgbClr val="ffffff"/>
                </a:solidFill>
                <a:latin typeface="Open Sans Semibold"/>
                <a:ea typeface="Open Sans Semibold"/>
              </a:rPr>
              <a:t>IL PROFILO DEL TURISTA "UFFICIALE" NEL 2023 DELL'AMBITO VERSILIA</a:t>
            </a:r>
            <a:endParaRPr b="0" lang="it-IT" sz="2000" spc="-1" strike="noStrike">
              <a:solidFill>
                <a:srgbClr val="000000"/>
              </a:solidFill>
              <a:latin typeface="Arial"/>
            </a:endParaRPr>
          </a:p>
        </p:txBody>
      </p:sp>
      <p:graphicFrame>
        <p:nvGraphicFramePr>
          <p:cNvPr id="305" name="Tabella 2"/>
          <p:cNvGraphicFramePr/>
          <p:nvPr/>
        </p:nvGraphicFramePr>
        <p:xfrm>
          <a:off x="464400" y="790560"/>
          <a:ext cx="4651920" cy="1766880"/>
        </p:xfrm>
        <a:graphic>
          <a:graphicData uri="http://schemas.openxmlformats.org/drawingml/2006/table">
            <a:tbl>
              <a:tblPr/>
              <a:tblGrid>
                <a:gridCol w="2014200"/>
                <a:gridCol w="1257120"/>
                <a:gridCol w="1380240"/>
              </a:tblGrid>
              <a:tr h="227520">
                <a:tc>
                  <a:txBody>
                    <a:bodyPr anchor="t">
                      <a:noAutofit/>
                    </a:bodyPr>
                    <a:p>
                      <a:pPr>
                        <a:lnSpc>
                          <a:spcPct val="100000"/>
                        </a:lnSpc>
                      </a:pPr>
                      <a:endParaRPr b="1" lang="it-IT" sz="1600" spc="-1" strike="noStrike">
                        <a:solidFill>
                          <a:srgbClr val="404040"/>
                        </a:solidFill>
                        <a:latin typeface="Calibri"/>
                      </a:endParaRPr>
                    </a:p>
                  </a:txBody>
                  <a:tcPr anchor="t" marL="91440" marR="91440">
                    <a:lnL w="12240">
                      <a:noFill/>
                      <a:prstDash val="solid"/>
                    </a:lnL>
                    <a:lnR w="12240">
                      <a:noFill/>
                      <a:prstDash val="solid"/>
                    </a:lnR>
                    <a:lnT w="12240">
                      <a:solidFill>
                        <a:srgbClr val="d9d9d9"/>
                      </a:solidFill>
                      <a:prstDash val="solid"/>
                    </a:lnT>
                    <a:lnB w="12240">
                      <a:solidFill>
                        <a:srgbClr val="d9d9d9"/>
                      </a:solidFill>
                      <a:prstDash val="solid"/>
                    </a:lnB>
                    <a:noFill/>
                  </a:tcPr>
                </a:tc>
                <a:tc>
                  <a:txBody>
                    <a:bodyPr anchor="ctr">
                      <a:noAutofit/>
                    </a:bodyPr>
                    <a:p>
                      <a:pPr algn="ctr">
                        <a:lnSpc>
                          <a:spcPct val="100000"/>
                        </a:lnSpc>
                      </a:pPr>
                      <a:r>
                        <a:rPr b="1" lang="it-IT" sz="1600" spc="-1" strike="noStrike">
                          <a:solidFill>
                            <a:srgbClr val="404040"/>
                          </a:solidFill>
                          <a:latin typeface="Calibri"/>
                        </a:rPr>
                        <a:t>Arrivi</a:t>
                      </a:r>
                      <a:endParaRPr b="0" lang="it-IT" sz="1600" spc="-1" strike="noStrike">
                        <a:solidFill>
                          <a:srgbClr val="000000"/>
                        </a:solidFill>
                        <a:latin typeface="Arial"/>
                      </a:endParaRPr>
                    </a:p>
                  </a:txBody>
                  <a:tcPr anchor="ctr" marL="91440" marR="91440">
                    <a:lnL w="12240">
                      <a:noFill/>
                      <a:prstDash val="solid"/>
                    </a:lnL>
                    <a:lnR w="12240">
                      <a:noFill/>
                      <a:prstDash val="solid"/>
                    </a:lnR>
                    <a:lnT w="12240">
                      <a:solidFill>
                        <a:srgbClr val="d9d9d9"/>
                      </a:solidFill>
                      <a:prstDash val="solid"/>
                    </a:lnT>
                    <a:lnB w="12240">
                      <a:solidFill>
                        <a:srgbClr val="d9d9d9"/>
                      </a:solidFill>
                      <a:prstDash val="solid"/>
                    </a:lnB>
                    <a:noFill/>
                  </a:tcPr>
                </a:tc>
                <a:tc>
                  <a:txBody>
                    <a:bodyPr anchor="ctr">
                      <a:noAutofit/>
                    </a:bodyPr>
                    <a:p>
                      <a:pPr algn="ctr">
                        <a:lnSpc>
                          <a:spcPct val="100000"/>
                        </a:lnSpc>
                      </a:pPr>
                      <a:r>
                        <a:rPr b="1" lang="it-IT" sz="1600" spc="-1" strike="noStrike">
                          <a:solidFill>
                            <a:srgbClr val="404040"/>
                          </a:solidFill>
                          <a:latin typeface="Calibri"/>
                        </a:rPr>
                        <a:t>Presenze</a:t>
                      </a:r>
                      <a:endParaRPr b="0" lang="it-IT" sz="1600" spc="-1" strike="noStrike">
                        <a:solidFill>
                          <a:srgbClr val="000000"/>
                        </a:solidFill>
                        <a:latin typeface="Arial"/>
                      </a:endParaRPr>
                    </a:p>
                  </a:txBody>
                  <a:tcPr anchor="ctr" marL="91440" marR="91440">
                    <a:lnL w="12240">
                      <a:noFill/>
                      <a:prstDash val="solid"/>
                    </a:lnL>
                    <a:lnR w="12240">
                      <a:noFill/>
                      <a:prstDash val="solid"/>
                    </a:lnR>
                    <a:lnT w="12240">
                      <a:solidFill>
                        <a:srgbClr val="d9d9d9"/>
                      </a:solidFill>
                      <a:prstDash val="solid"/>
                    </a:lnT>
                    <a:lnB w="12240">
                      <a:solidFill>
                        <a:srgbClr val="d9d9d9"/>
                      </a:solidFill>
                      <a:prstDash val="solid"/>
                    </a:lnB>
                    <a:noFill/>
                  </a:tcPr>
                </a:tc>
              </a:tr>
              <a:tr h="205560">
                <a:tc>
                  <a:txBody>
                    <a:bodyPr anchor="t">
                      <a:noAutofit/>
                    </a:bodyPr>
                    <a:p>
                      <a:pPr>
                        <a:lnSpc>
                          <a:spcPct val="100000"/>
                        </a:lnSpc>
                      </a:pPr>
                      <a:r>
                        <a:rPr b="0" lang="it-IT" sz="1600" spc="-1" strike="noStrike">
                          <a:solidFill>
                            <a:srgbClr val="404040"/>
                          </a:solidFill>
                          <a:latin typeface="Calibri"/>
                        </a:rPr>
                        <a:t>Anno 2019</a:t>
                      </a:r>
                      <a:endParaRPr b="0" lang="it-IT" sz="1600" spc="-1" strike="noStrike">
                        <a:solidFill>
                          <a:srgbClr val="000000"/>
                        </a:solidFill>
                        <a:latin typeface="Arial"/>
                      </a:endParaRPr>
                    </a:p>
                  </a:txBody>
                  <a:tcPr anchor="t" marL="91440" marR="91440">
                    <a:lnL w="12240">
                      <a:noFill/>
                      <a:prstDash val="solid"/>
                    </a:lnL>
                    <a:lnR w="12240">
                      <a:noFill/>
                      <a:prstDash val="solid"/>
                    </a:lnR>
                    <a:lnT w="12240">
                      <a:solidFill>
                        <a:srgbClr val="d9d9d9"/>
                      </a:solidFill>
                      <a:prstDash val="solid"/>
                    </a:lnT>
                    <a:lnB w="12240">
                      <a:solidFill>
                        <a:srgbClr val="d9d9d9"/>
                      </a:solidFill>
                      <a:prstDash val="solid"/>
                    </a:lnB>
                    <a:noFill/>
                  </a:tcPr>
                </a:tc>
                <a:tc>
                  <a:txBody>
                    <a:bodyPr anchor="ctr">
                      <a:noAutofit/>
                    </a:bodyPr>
                    <a:p>
                      <a:pPr algn="ctr">
                        <a:lnSpc>
                          <a:spcPct val="100000"/>
                        </a:lnSpc>
                      </a:pPr>
                      <a:r>
                        <a:rPr b="0" lang="it-IT" sz="1600" spc="-1" strike="noStrike">
                          <a:solidFill>
                            <a:srgbClr val="404040"/>
                          </a:solidFill>
                          <a:latin typeface="Calibri"/>
                        </a:rPr>
                        <a:t>641.809</a:t>
                      </a:r>
                      <a:endParaRPr b="0" lang="it-IT" sz="1600" spc="-1" strike="noStrike">
                        <a:solidFill>
                          <a:srgbClr val="000000"/>
                        </a:solidFill>
                        <a:latin typeface="Arial"/>
                      </a:endParaRPr>
                    </a:p>
                  </a:txBody>
                  <a:tcPr anchor="ctr" marL="91440" marR="91440">
                    <a:lnL w="12240">
                      <a:noFill/>
                      <a:prstDash val="solid"/>
                    </a:lnL>
                    <a:lnR w="12240">
                      <a:noFill/>
                      <a:prstDash val="solid"/>
                    </a:lnR>
                    <a:lnT w="12240">
                      <a:solidFill>
                        <a:srgbClr val="d9d9d9"/>
                      </a:solidFill>
                      <a:prstDash val="solid"/>
                    </a:lnT>
                    <a:lnB w="12240">
                      <a:solidFill>
                        <a:srgbClr val="d9d9d9"/>
                      </a:solidFill>
                      <a:prstDash val="solid"/>
                    </a:lnB>
                    <a:noFill/>
                  </a:tcPr>
                </a:tc>
                <a:tc>
                  <a:txBody>
                    <a:bodyPr anchor="ctr">
                      <a:noAutofit/>
                    </a:bodyPr>
                    <a:p>
                      <a:pPr algn="ctr">
                        <a:lnSpc>
                          <a:spcPct val="100000"/>
                        </a:lnSpc>
                      </a:pPr>
                      <a:r>
                        <a:rPr b="0" lang="it-IT" sz="1600" spc="-1" strike="noStrike">
                          <a:solidFill>
                            <a:srgbClr val="404040"/>
                          </a:solidFill>
                          <a:latin typeface="Calibri"/>
                        </a:rPr>
                        <a:t>2.558.553</a:t>
                      </a:r>
                      <a:endParaRPr b="0" lang="it-IT" sz="1600" spc="-1" strike="noStrike">
                        <a:solidFill>
                          <a:srgbClr val="000000"/>
                        </a:solidFill>
                        <a:latin typeface="Arial"/>
                      </a:endParaRPr>
                    </a:p>
                  </a:txBody>
                  <a:tcPr anchor="ctr" marL="91440" marR="91440">
                    <a:lnL w="12240">
                      <a:noFill/>
                      <a:prstDash val="solid"/>
                    </a:lnL>
                    <a:lnR w="12240">
                      <a:noFill/>
                      <a:prstDash val="solid"/>
                    </a:lnR>
                    <a:lnT w="12240">
                      <a:solidFill>
                        <a:srgbClr val="d9d9d9"/>
                      </a:solidFill>
                      <a:prstDash val="solid"/>
                    </a:lnT>
                    <a:lnB w="12240">
                      <a:solidFill>
                        <a:srgbClr val="d9d9d9"/>
                      </a:solidFill>
                      <a:prstDash val="solid"/>
                    </a:lnB>
                    <a:noFill/>
                  </a:tcPr>
                </a:tc>
              </a:tr>
              <a:tr h="174960">
                <a:tc>
                  <a:txBody>
                    <a:bodyPr anchor="t">
                      <a:noAutofit/>
                    </a:bodyPr>
                    <a:p>
                      <a:pPr>
                        <a:lnSpc>
                          <a:spcPct val="100000"/>
                        </a:lnSpc>
                      </a:pPr>
                      <a:r>
                        <a:rPr b="0" lang="it-IT" sz="1600" spc="-1" strike="noStrike">
                          <a:solidFill>
                            <a:srgbClr val="404040"/>
                          </a:solidFill>
                          <a:latin typeface="Calibri"/>
                        </a:rPr>
                        <a:t>Anno 2022</a:t>
                      </a:r>
                      <a:endParaRPr b="0" lang="it-IT" sz="1600" spc="-1" strike="noStrike">
                        <a:solidFill>
                          <a:srgbClr val="000000"/>
                        </a:solidFill>
                        <a:latin typeface="Arial"/>
                      </a:endParaRPr>
                    </a:p>
                  </a:txBody>
                  <a:tcPr anchor="t" marL="91440" marR="91440">
                    <a:lnL w="12240">
                      <a:noFill/>
                      <a:prstDash val="solid"/>
                    </a:lnL>
                    <a:lnR w="12240">
                      <a:noFill/>
                      <a:prstDash val="solid"/>
                    </a:lnR>
                    <a:lnT w="12240">
                      <a:solidFill>
                        <a:srgbClr val="d9d9d9"/>
                      </a:solidFill>
                      <a:prstDash val="solid"/>
                    </a:lnT>
                    <a:lnB w="12240">
                      <a:solidFill>
                        <a:srgbClr val="d9d9d9"/>
                      </a:solidFill>
                      <a:prstDash val="solid"/>
                    </a:lnB>
                    <a:noFill/>
                  </a:tcPr>
                </a:tc>
                <a:tc>
                  <a:txBody>
                    <a:bodyPr anchor="ctr">
                      <a:noAutofit/>
                    </a:bodyPr>
                    <a:p>
                      <a:pPr algn="ctr">
                        <a:lnSpc>
                          <a:spcPct val="100000"/>
                        </a:lnSpc>
                      </a:pPr>
                      <a:r>
                        <a:rPr b="0" lang="it-IT" sz="1600" spc="-1" strike="noStrike">
                          <a:solidFill>
                            <a:srgbClr val="404040"/>
                          </a:solidFill>
                          <a:latin typeface="Calibri"/>
                        </a:rPr>
                        <a:t>611.898</a:t>
                      </a:r>
                      <a:endParaRPr b="0" lang="it-IT" sz="1600" spc="-1" strike="noStrike">
                        <a:solidFill>
                          <a:srgbClr val="000000"/>
                        </a:solidFill>
                        <a:latin typeface="Arial"/>
                      </a:endParaRPr>
                    </a:p>
                  </a:txBody>
                  <a:tcPr anchor="ctr" marL="91440" marR="91440">
                    <a:lnL w="12240">
                      <a:noFill/>
                      <a:prstDash val="solid"/>
                    </a:lnL>
                    <a:lnR w="12240">
                      <a:noFill/>
                      <a:prstDash val="solid"/>
                    </a:lnR>
                    <a:lnT w="12240">
                      <a:solidFill>
                        <a:srgbClr val="d9d9d9"/>
                      </a:solidFill>
                      <a:prstDash val="solid"/>
                    </a:lnT>
                    <a:lnB w="12240">
                      <a:solidFill>
                        <a:srgbClr val="d9d9d9"/>
                      </a:solidFill>
                      <a:prstDash val="solid"/>
                    </a:lnB>
                    <a:noFill/>
                  </a:tcPr>
                </a:tc>
                <a:tc>
                  <a:txBody>
                    <a:bodyPr anchor="ctr">
                      <a:noAutofit/>
                    </a:bodyPr>
                    <a:p>
                      <a:pPr algn="ctr">
                        <a:lnSpc>
                          <a:spcPct val="100000"/>
                        </a:lnSpc>
                      </a:pPr>
                      <a:r>
                        <a:rPr b="0" lang="it-IT" sz="1600" spc="-1" strike="noStrike">
                          <a:solidFill>
                            <a:srgbClr val="404040"/>
                          </a:solidFill>
                          <a:latin typeface="Calibri"/>
                        </a:rPr>
                        <a:t>2.333.551</a:t>
                      </a:r>
                      <a:endParaRPr b="0" lang="it-IT" sz="1600" spc="-1" strike="noStrike">
                        <a:solidFill>
                          <a:srgbClr val="000000"/>
                        </a:solidFill>
                        <a:latin typeface="Arial"/>
                      </a:endParaRPr>
                    </a:p>
                  </a:txBody>
                  <a:tcPr anchor="ctr" marL="91440" marR="91440">
                    <a:lnL w="12240">
                      <a:noFill/>
                      <a:prstDash val="solid"/>
                    </a:lnL>
                    <a:lnR w="12240">
                      <a:noFill/>
                      <a:prstDash val="solid"/>
                    </a:lnR>
                    <a:lnT w="12240">
                      <a:solidFill>
                        <a:srgbClr val="d9d9d9"/>
                      </a:solidFill>
                      <a:prstDash val="solid"/>
                    </a:lnT>
                    <a:lnB w="12240">
                      <a:solidFill>
                        <a:srgbClr val="d9d9d9"/>
                      </a:solidFill>
                      <a:prstDash val="solid"/>
                    </a:lnB>
                    <a:noFill/>
                  </a:tcPr>
                </a:tc>
              </a:tr>
              <a:tr h="246240">
                <a:tc>
                  <a:txBody>
                    <a:bodyPr anchor="t">
                      <a:noAutofit/>
                    </a:bodyPr>
                    <a:p>
                      <a:pPr>
                        <a:lnSpc>
                          <a:spcPct val="100000"/>
                        </a:lnSpc>
                      </a:pPr>
                      <a:r>
                        <a:rPr b="0" lang="it-IT" sz="1600" spc="-1" strike="noStrike">
                          <a:solidFill>
                            <a:srgbClr val="404040"/>
                          </a:solidFill>
                          <a:latin typeface="Calibri"/>
                        </a:rPr>
                        <a:t>Anno 2023</a:t>
                      </a:r>
                      <a:endParaRPr b="0" lang="it-IT" sz="1600" spc="-1" strike="noStrike">
                        <a:solidFill>
                          <a:srgbClr val="000000"/>
                        </a:solidFill>
                        <a:latin typeface="Arial"/>
                      </a:endParaRPr>
                    </a:p>
                  </a:txBody>
                  <a:tcPr anchor="t" marL="91440" marR="91440">
                    <a:lnL w="12240">
                      <a:noFill/>
                      <a:prstDash val="solid"/>
                    </a:lnL>
                    <a:lnR w="12240">
                      <a:noFill/>
                      <a:prstDash val="solid"/>
                    </a:lnR>
                    <a:lnT w="12240">
                      <a:solidFill>
                        <a:srgbClr val="d9d9d9"/>
                      </a:solidFill>
                      <a:prstDash val="solid"/>
                    </a:lnT>
                    <a:lnB w="12240">
                      <a:solidFill>
                        <a:srgbClr val="d9d9d9"/>
                      </a:solidFill>
                      <a:prstDash val="solid"/>
                    </a:lnB>
                    <a:noFill/>
                  </a:tcPr>
                </a:tc>
                <a:tc>
                  <a:txBody>
                    <a:bodyPr lIns="9360" rIns="9360" tIns="9360" bIns="0" anchor="b">
                      <a:noAutofit/>
                    </a:bodyPr>
                    <a:p>
                      <a:pPr algn="ctr">
                        <a:lnSpc>
                          <a:spcPct val="100000"/>
                        </a:lnSpc>
                      </a:pPr>
                      <a:r>
                        <a:rPr b="0" lang="it-IT" sz="1600" spc="-1" strike="noStrike">
                          <a:solidFill>
                            <a:srgbClr val="000000"/>
                          </a:solidFill>
                          <a:latin typeface="Calibri"/>
                        </a:rPr>
                        <a:t>614.234</a:t>
                      </a:r>
                      <a:endParaRPr b="0" lang="it-IT" sz="1600" spc="-1" strike="noStrike">
                        <a:solidFill>
                          <a:srgbClr val="000000"/>
                        </a:solidFill>
                        <a:latin typeface="Arial"/>
                      </a:endParaRPr>
                    </a:p>
                  </a:txBody>
                  <a:tcPr anchor="b" marL="9360" marR="9360">
                    <a:lnL w="12240">
                      <a:noFill/>
                      <a:prstDash val="solid"/>
                    </a:lnL>
                    <a:lnR w="12240">
                      <a:noFill/>
                      <a:prstDash val="solid"/>
                    </a:lnR>
                    <a:lnT w="12240">
                      <a:solidFill>
                        <a:srgbClr val="d9d9d9"/>
                      </a:solidFill>
                      <a:prstDash val="solid"/>
                    </a:lnT>
                    <a:lnB w="12240">
                      <a:solidFill>
                        <a:srgbClr val="d9d9d9"/>
                      </a:solidFill>
                      <a:prstDash val="solid"/>
                    </a:lnB>
                    <a:noFill/>
                  </a:tcPr>
                </a:tc>
                <a:tc>
                  <a:txBody>
                    <a:bodyPr lIns="9360" rIns="9360" tIns="9360" bIns="0" anchor="b">
                      <a:noAutofit/>
                    </a:bodyPr>
                    <a:p>
                      <a:pPr algn="ctr">
                        <a:lnSpc>
                          <a:spcPct val="100000"/>
                        </a:lnSpc>
                      </a:pPr>
                      <a:r>
                        <a:rPr b="0" lang="it-IT" sz="1600" spc="-1" strike="noStrike">
                          <a:solidFill>
                            <a:srgbClr val="000000"/>
                          </a:solidFill>
                          <a:latin typeface="Calibri"/>
                        </a:rPr>
                        <a:t>2.445.282</a:t>
                      </a:r>
                      <a:endParaRPr b="0" lang="it-IT" sz="1600" spc="-1" strike="noStrike">
                        <a:solidFill>
                          <a:srgbClr val="000000"/>
                        </a:solidFill>
                        <a:latin typeface="Arial"/>
                      </a:endParaRPr>
                    </a:p>
                  </a:txBody>
                  <a:tcPr anchor="b" marL="9360" marR="9360">
                    <a:lnL w="12240">
                      <a:noFill/>
                      <a:prstDash val="solid"/>
                    </a:lnL>
                    <a:lnR w="12240">
                      <a:noFill/>
                      <a:prstDash val="solid"/>
                    </a:lnR>
                    <a:lnT w="12240">
                      <a:solidFill>
                        <a:srgbClr val="d9d9d9"/>
                      </a:solidFill>
                      <a:prstDash val="solid"/>
                    </a:lnT>
                    <a:lnB w="12240">
                      <a:solidFill>
                        <a:srgbClr val="d9d9d9"/>
                      </a:solidFill>
                      <a:prstDash val="solid"/>
                    </a:lnB>
                    <a:noFill/>
                  </a:tcPr>
                </a:tc>
              </a:tr>
              <a:tr h="0">
                <a:tc>
                  <a:txBody>
                    <a:bodyPr anchor="t">
                      <a:noAutofit/>
                    </a:bodyPr>
                    <a:p>
                      <a:pPr>
                        <a:lnSpc>
                          <a:spcPct val="100000"/>
                        </a:lnSpc>
                      </a:pPr>
                      <a:r>
                        <a:rPr b="0" i="1" lang="it-IT" sz="1600" spc="-1" strike="noStrike">
                          <a:solidFill>
                            <a:srgbClr val="404040"/>
                          </a:solidFill>
                          <a:latin typeface="Calibri"/>
                        </a:rPr>
                        <a:t>Var. % 2023/2019</a:t>
                      </a:r>
                      <a:endParaRPr b="0" lang="it-IT" sz="1600" spc="-1" strike="noStrike">
                        <a:solidFill>
                          <a:srgbClr val="000000"/>
                        </a:solidFill>
                        <a:latin typeface="Arial"/>
                      </a:endParaRPr>
                    </a:p>
                  </a:txBody>
                  <a:tcPr anchor="t" marL="91440" marR="91440">
                    <a:lnL w="12240">
                      <a:noFill/>
                      <a:prstDash val="solid"/>
                    </a:lnL>
                    <a:lnR w="12240">
                      <a:noFill/>
                      <a:prstDash val="solid"/>
                    </a:lnR>
                    <a:lnT w="12240">
                      <a:solidFill>
                        <a:srgbClr val="d9d9d9"/>
                      </a:solidFill>
                      <a:prstDash val="solid"/>
                    </a:lnT>
                    <a:lnB w="12240">
                      <a:solidFill>
                        <a:srgbClr val="d9d9d9"/>
                      </a:solidFill>
                      <a:prstDash val="solid"/>
                    </a:lnB>
                    <a:noFill/>
                  </a:tcPr>
                </a:tc>
                <a:tc>
                  <a:txBody>
                    <a:bodyPr anchor="ctr">
                      <a:noAutofit/>
                    </a:bodyPr>
                    <a:p>
                      <a:pPr algn="ctr">
                        <a:lnSpc>
                          <a:spcPct val="100000"/>
                        </a:lnSpc>
                      </a:pPr>
                      <a:r>
                        <a:rPr b="0" i="1" lang="it-IT" sz="1600" spc="-1" strike="noStrike">
                          <a:solidFill>
                            <a:srgbClr val="404040"/>
                          </a:solidFill>
                          <a:latin typeface="Calibri"/>
                        </a:rPr>
                        <a:t>-4,3%</a:t>
                      </a:r>
                      <a:endParaRPr b="0" lang="it-IT" sz="1600" spc="-1" strike="noStrike">
                        <a:solidFill>
                          <a:srgbClr val="000000"/>
                        </a:solidFill>
                        <a:latin typeface="Arial"/>
                      </a:endParaRPr>
                    </a:p>
                  </a:txBody>
                  <a:tcPr anchor="ctr" marL="91440" marR="91440">
                    <a:lnL w="12240">
                      <a:noFill/>
                      <a:prstDash val="solid"/>
                    </a:lnL>
                    <a:lnR w="12240">
                      <a:noFill/>
                      <a:prstDash val="solid"/>
                    </a:lnR>
                    <a:lnT w="12240">
                      <a:solidFill>
                        <a:srgbClr val="d9d9d9"/>
                      </a:solidFill>
                      <a:prstDash val="solid"/>
                    </a:lnT>
                    <a:lnB w="12240">
                      <a:solidFill>
                        <a:srgbClr val="d9d9d9"/>
                      </a:solidFill>
                      <a:prstDash val="solid"/>
                    </a:lnB>
                    <a:noFill/>
                  </a:tcPr>
                </a:tc>
                <a:tc>
                  <a:txBody>
                    <a:bodyPr anchor="ctr">
                      <a:noAutofit/>
                    </a:bodyPr>
                    <a:p>
                      <a:pPr algn="ctr">
                        <a:lnSpc>
                          <a:spcPct val="100000"/>
                        </a:lnSpc>
                      </a:pPr>
                      <a:r>
                        <a:rPr b="0" i="1" lang="it-IT" sz="1600" spc="-1" strike="noStrike">
                          <a:solidFill>
                            <a:srgbClr val="404040"/>
                          </a:solidFill>
                          <a:latin typeface="Calibri"/>
                        </a:rPr>
                        <a:t>-4,4% </a:t>
                      </a:r>
                      <a:endParaRPr b="0" lang="it-IT" sz="1600" spc="-1" strike="noStrike">
                        <a:solidFill>
                          <a:srgbClr val="000000"/>
                        </a:solidFill>
                        <a:latin typeface="Arial"/>
                      </a:endParaRPr>
                    </a:p>
                  </a:txBody>
                  <a:tcPr anchor="ctr" marL="91440" marR="91440">
                    <a:lnL w="12240">
                      <a:noFill/>
                      <a:prstDash val="solid"/>
                    </a:lnL>
                    <a:lnR w="12240">
                      <a:noFill/>
                      <a:prstDash val="solid"/>
                    </a:lnR>
                    <a:lnT w="12240">
                      <a:solidFill>
                        <a:srgbClr val="d9d9d9"/>
                      </a:solidFill>
                      <a:prstDash val="solid"/>
                    </a:lnT>
                    <a:lnB w="12240">
                      <a:solidFill>
                        <a:srgbClr val="d9d9d9"/>
                      </a:solidFill>
                      <a:prstDash val="solid"/>
                    </a:lnB>
                    <a:noFill/>
                  </a:tcPr>
                </a:tc>
              </a:tr>
              <a:tr h="0">
                <a:tc>
                  <a:txBody>
                    <a:bodyPr anchor="t">
                      <a:noAutofit/>
                    </a:bodyPr>
                    <a:p>
                      <a:pPr>
                        <a:lnSpc>
                          <a:spcPct val="100000"/>
                        </a:lnSpc>
                      </a:pPr>
                      <a:r>
                        <a:rPr b="0" i="1" lang="it-IT" sz="1600" spc="-1" strike="noStrike">
                          <a:solidFill>
                            <a:srgbClr val="404040"/>
                          </a:solidFill>
                          <a:latin typeface="Calibri"/>
                        </a:rPr>
                        <a:t>Var. % 2022/2021</a:t>
                      </a:r>
                      <a:endParaRPr b="0" lang="it-IT" sz="1600" spc="-1" strike="noStrike">
                        <a:solidFill>
                          <a:srgbClr val="000000"/>
                        </a:solidFill>
                        <a:latin typeface="Arial"/>
                      </a:endParaRPr>
                    </a:p>
                  </a:txBody>
                  <a:tcPr anchor="t" marL="91440" marR="91440">
                    <a:lnL w="12240">
                      <a:noFill/>
                      <a:prstDash val="solid"/>
                    </a:lnL>
                    <a:lnR w="12240">
                      <a:noFill/>
                      <a:prstDash val="solid"/>
                    </a:lnR>
                    <a:lnT w="12240">
                      <a:solidFill>
                        <a:srgbClr val="d9d9d9"/>
                      </a:solidFill>
                      <a:prstDash val="solid"/>
                    </a:lnT>
                    <a:lnB w="12240">
                      <a:solidFill>
                        <a:srgbClr val="d9d9d9"/>
                      </a:solidFill>
                      <a:prstDash val="solid"/>
                    </a:lnB>
                    <a:noFill/>
                  </a:tcPr>
                </a:tc>
                <a:tc>
                  <a:txBody>
                    <a:bodyPr anchor="ctr">
                      <a:noAutofit/>
                    </a:bodyPr>
                    <a:p>
                      <a:pPr algn="ctr">
                        <a:lnSpc>
                          <a:spcPct val="100000"/>
                        </a:lnSpc>
                      </a:pPr>
                      <a:r>
                        <a:rPr b="0" i="1" lang="it-IT" sz="1600" spc="-1" strike="noStrike">
                          <a:solidFill>
                            <a:srgbClr val="404040"/>
                          </a:solidFill>
                          <a:latin typeface="Calibri"/>
                        </a:rPr>
                        <a:t>+0,4%</a:t>
                      </a:r>
                      <a:endParaRPr b="0" lang="it-IT" sz="1600" spc="-1" strike="noStrike">
                        <a:solidFill>
                          <a:srgbClr val="000000"/>
                        </a:solidFill>
                        <a:latin typeface="Arial"/>
                      </a:endParaRPr>
                    </a:p>
                  </a:txBody>
                  <a:tcPr anchor="ctr" marL="91440" marR="91440">
                    <a:lnL w="12240">
                      <a:noFill/>
                      <a:prstDash val="solid"/>
                    </a:lnL>
                    <a:lnR w="12240">
                      <a:noFill/>
                      <a:prstDash val="solid"/>
                    </a:lnR>
                    <a:lnT w="12240">
                      <a:solidFill>
                        <a:srgbClr val="d9d9d9"/>
                      </a:solidFill>
                      <a:prstDash val="solid"/>
                    </a:lnT>
                    <a:lnB w="12240">
                      <a:solidFill>
                        <a:srgbClr val="d9d9d9"/>
                      </a:solidFill>
                      <a:prstDash val="solid"/>
                    </a:lnB>
                    <a:noFill/>
                  </a:tcPr>
                </a:tc>
                <a:tc>
                  <a:txBody>
                    <a:bodyPr anchor="ctr">
                      <a:noAutofit/>
                    </a:bodyPr>
                    <a:p>
                      <a:pPr algn="ctr">
                        <a:lnSpc>
                          <a:spcPct val="100000"/>
                        </a:lnSpc>
                      </a:pPr>
                      <a:r>
                        <a:rPr b="0" i="1" lang="it-IT" sz="1600" spc="-1" strike="noStrike">
                          <a:solidFill>
                            <a:srgbClr val="404040"/>
                          </a:solidFill>
                          <a:latin typeface="Calibri"/>
                        </a:rPr>
                        <a:t>+4,8%</a:t>
                      </a:r>
                      <a:endParaRPr b="0" lang="it-IT" sz="1600" spc="-1" strike="noStrike">
                        <a:solidFill>
                          <a:srgbClr val="000000"/>
                        </a:solidFill>
                        <a:latin typeface="Arial"/>
                      </a:endParaRPr>
                    </a:p>
                  </a:txBody>
                  <a:tcPr anchor="ctr" marL="91440" marR="91440">
                    <a:lnL w="12240">
                      <a:noFill/>
                      <a:prstDash val="solid"/>
                    </a:lnL>
                    <a:lnR w="12240">
                      <a:noFill/>
                      <a:prstDash val="solid"/>
                    </a:lnR>
                    <a:lnT w="12240">
                      <a:solidFill>
                        <a:srgbClr val="d9d9d9"/>
                      </a:solidFill>
                      <a:prstDash val="solid"/>
                    </a:lnT>
                    <a:lnB w="12240">
                      <a:solidFill>
                        <a:srgbClr val="d9d9d9"/>
                      </a:solidFill>
                      <a:prstDash val="solid"/>
                    </a:lnB>
                    <a:noFill/>
                  </a:tcPr>
                </a:tc>
              </a:tr>
            </a:tbl>
          </a:graphicData>
        </a:graphic>
      </p:graphicFrame>
      <p:graphicFrame>
        <p:nvGraphicFramePr>
          <p:cNvPr id="306" name="Tabella 8"/>
          <p:cNvGraphicFramePr/>
          <p:nvPr/>
        </p:nvGraphicFramePr>
        <p:xfrm>
          <a:off x="5803560" y="3632760"/>
          <a:ext cx="6207120" cy="2080440"/>
        </p:xfrm>
        <a:graphic>
          <a:graphicData uri="http://schemas.openxmlformats.org/drawingml/2006/table">
            <a:tbl>
              <a:tblPr/>
              <a:tblGrid>
                <a:gridCol w="2598480"/>
                <a:gridCol w="1154880"/>
                <a:gridCol w="1257480"/>
                <a:gridCol w="1195560"/>
              </a:tblGrid>
              <a:tr h="164160">
                <a:tc gridSpan="4">
                  <a:txBody>
                    <a:bodyPr anchor="ctr">
                      <a:noAutofit/>
                    </a:bodyPr>
                    <a:p>
                      <a:pPr algn="ctr">
                        <a:lnSpc>
                          <a:spcPct val="100000"/>
                        </a:lnSpc>
                      </a:pPr>
                      <a:r>
                        <a:rPr b="1" lang="it-IT" sz="1600" spc="-1" strike="noStrike">
                          <a:solidFill>
                            <a:srgbClr val="404040"/>
                          </a:solidFill>
                          <a:latin typeface="Calibri"/>
                        </a:rPr>
                        <a:t>Alcune caratteristiche del mercato nel corso della stagione 2022 </a:t>
                      </a:r>
                      <a:endParaRPr b="0" lang="it-IT" sz="1600" spc="-1" strike="noStrike">
                        <a:solidFill>
                          <a:srgbClr val="000000"/>
                        </a:solidFill>
                        <a:latin typeface="Arial"/>
                      </a:endParaRPr>
                    </a:p>
                  </a:txBody>
                  <a:tcPr anchor="ctr" marL="91440" marR="91440">
                    <a:lnL w="12240">
                      <a:noFill/>
                      <a:prstDash val="solid"/>
                    </a:lnL>
                    <a:lnR w="12240">
                      <a:noFill/>
                      <a:prstDash val="solid"/>
                    </a:lnR>
                    <a:lnT w="12240">
                      <a:noFill/>
                      <a:prstDash val="solid"/>
                    </a:lnT>
                    <a:lnB w="12240">
                      <a:solidFill>
                        <a:srgbClr val="bfbfbf"/>
                      </a:solidFill>
                      <a:prstDash val="solid"/>
                    </a:lnB>
                    <a:noFill/>
                  </a:tcPr>
                </a:tc>
                <a:tc hMerge="1">
                  <a:txBody>
                    <a:bodyPr lIns="90000" rIns="90000" tIns="45000" bIns="45000" anchor="t">
                      <a:noAutofit/>
                    </a:bodyPr>
                    <a:p>
                      <a:endParaRPr b="0" lang="it-IT" sz="1800" spc="-1" strike="noStrike">
                        <a:solidFill>
                          <a:srgbClr val="000000"/>
                        </a:solidFill>
                        <a:latin typeface="Arial"/>
                      </a:endParaRPr>
                    </a:p>
                  </a:txBody>
                  <a:tcPr anchor="t" marL="90000" marR="90000">
                    <a:lnL>
                      <a:noFill/>
                    </a:lnL>
                    <a:lnR>
                      <a:noFill/>
                    </a:lnR>
                    <a:lnT>
                      <a:noFill/>
                    </a:lnT>
                    <a:lnB>
                      <a:noFill/>
                    </a:lnB>
                    <a:solidFill>
                      <a:srgbClr val="729fcf"/>
                    </a:solidFill>
                  </a:tcPr>
                </a:tc>
                <a:tc hMerge="1">
                  <a:txBody>
                    <a:bodyPr lIns="90000" rIns="90000" tIns="45000" bIns="45000" anchor="t">
                      <a:noAutofit/>
                    </a:bodyPr>
                    <a:p>
                      <a:endParaRPr b="0" lang="it-IT" sz="1800" spc="-1" strike="noStrike">
                        <a:solidFill>
                          <a:srgbClr val="000000"/>
                        </a:solidFill>
                        <a:latin typeface="Arial"/>
                      </a:endParaRPr>
                    </a:p>
                  </a:txBody>
                  <a:tcPr anchor="t" marL="90000" marR="90000">
                    <a:lnL>
                      <a:noFill/>
                    </a:lnL>
                    <a:lnR>
                      <a:noFill/>
                    </a:lnR>
                    <a:lnT>
                      <a:noFill/>
                    </a:lnT>
                    <a:lnB>
                      <a:noFill/>
                    </a:lnB>
                    <a:solidFill>
                      <a:srgbClr val="729fcf"/>
                    </a:solidFill>
                  </a:tcPr>
                </a:tc>
                <a:tc hMerge="1">
                  <a:txBody>
                    <a:bodyPr lIns="90000" rIns="90000" tIns="45000" bIns="45000" anchor="t">
                      <a:noAutofit/>
                    </a:bodyPr>
                    <a:p>
                      <a:endParaRPr b="0" lang="it-IT" sz="1800" spc="-1" strike="noStrike">
                        <a:solidFill>
                          <a:srgbClr val="000000"/>
                        </a:solidFill>
                        <a:latin typeface="Arial"/>
                      </a:endParaRPr>
                    </a:p>
                  </a:txBody>
                  <a:tcPr anchor="t" marL="90000" marR="90000">
                    <a:lnL>
                      <a:noFill/>
                    </a:lnL>
                    <a:lnR>
                      <a:noFill/>
                    </a:lnR>
                    <a:lnT>
                      <a:noFill/>
                    </a:lnT>
                    <a:lnB>
                      <a:noFill/>
                    </a:lnB>
                    <a:solidFill>
                      <a:srgbClr val="729fcf"/>
                    </a:solidFill>
                  </a:tcPr>
                </a:tc>
              </a:tr>
              <a:tr h="189000">
                <a:tc>
                  <a:txBody>
                    <a:bodyPr anchor="ctr">
                      <a:noAutofit/>
                    </a:bodyPr>
                    <a:p>
                      <a:pPr>
                        <a:lnSpc>
                          <a:spcPct val="100000"/>
                        </a:lnSpc>
                      </a:pPr>
                      <a:endParaRPr b="0" lang="it-IT" sz="1600" spc="-1" strike="noStrike">
                        <a:solidFill>
                          <a:srgbClr val="404040"/>
                        </a:solidFill>
                        <a:latin typeface="Calibri"/>
                      </a:endParaRPr>
                    </a:p>
                  </a:txBody>
                  <a:tcPr anchor="ctr" marL="91440" marR="91440">
                    <a:lnL w="12240">
                      <a:noFill/>
                      <a:prstDash val="solid"/>
                    </a:lnL>
                    <a:lnR w="12240">
                      <a:noFill/>
                      <a:prstDash val="solid"/>
                    </a:lnR>
                    <a:lnT w="12240">
                      <a:solidFill>
                        <a:srgbClr val="bfbfbf"/>
                      </a:solidFill>
                      <a:prstDash val="solid"/>
                    </a:lnT>
                    <a:lnB w="12240">
                      <a:solidFill>
                        <a:srgbClr val="bfbfbf"/>
                      </a:solidFill>
                      <a:prstDash val="solid"/>
                    </a:lnB>
                    <a:noFill/>
                  </a:tcPr>
                </a:tc>
                <a:tc>
                  <a:txBody>
                    <a:bodyPr anchor="ctr">
                      <a:noAutofit/>
                    </a:bodyPr>
                    <a:p>
                      <a:pPr algn="ctr">
                        <a:lnSpc>
                          <a:spcPct val="100000"/>
                        </a:lnSpc>
                      </a:pPr>
                      <a:r>
                        <a:rPr b="1" lang="it-IT" sz="1600" spc="-1" strike="noStrike">
                          <a:solidFill>
                            <a:srgbClr val="404040"/>
                          </a:solidFill>
                          <a:latin typeface="Calibri"/>
                        </a:rPr>
                        <a:t>Anno 2019</a:t>
                      </a:r>
                      <a:endParaRPr b="0" lang="it-IT" sz="1600" spc="-1" strike="noStrike">
                        <a:solidFill>
                          <a:srgbClr val="000000"/>
                        </a:solidFill>
                        <a:latin typeface="Arial"/>
                      </a:endParaRPr>
                    </a:p>
                  </a:txBody>
                  <a:tcPr anchor="ctr" marL="91440" marR="91440">
                    <a:lnL w="12240">
                      <a:noFill/>
                      <a:prstDash val="solid"/>
                    </a:lnL>
                    <a:lnR w="12240">
                      <a:noFill/>
                      <a:prstDash val="solid"/>
                    </a:lnR>
                    <a:lnT w="12240">
                      <a:solidFill>
                        <a:srgbClr val="bfbfbf"/>
                      </a:solidFill>
                      <a:prstDash val="solid"/>
                    </a:lnT>
                    <a:lnB w="12240">
                      <a:solidFill>
                        <a:srgbClr val="bfbfbf"/>
                      </a:solidFill>
                      <a:prstDash val="solid"/>
                    </a:lnB>
                    <a:noFill/>
                  </a:tcPr>
                </a:tc>
                <a:tc>
                  <a:txBody>
                    <a:bodyPr anchor="ctr">
                      <a:noAutofit/>
                    </a:bodyPr>
                    <a:p>
                      <a:pPr algn="ctr">
                        <a:lnSpc>
                          <a:spcPct val="100000"/>
                        </a:lnSpc>
                        <a:tabLst>
                          <a:tab algn="l" pos="0"/>
                        </a:tabLst>
                      </a:pPr>
                      <a:r>
                        <a:rPr b="1" lang="it-IT" sz="1600" spc="-1" strike="noStrike">
                          <a:solidFill>
                            <a:srgbClr val="404040"/>
                          </a:solidFill>
                          <a:latin typeface="Calibri"/>
                        </a:rPr>
                        <a:t>Anno 2022</a:t>
                      </a:r>
                      <a:endParaRPr b="0" lang="it-IT" sz="1600" spc="-1" strike="noStrike">
                        <a:solidFill>
                          <a:srgbClr val="000000"/>
                        </a:solidFill>
                        <a:latin typeface="Arial"/>
                      </a:endParaRPr>
                    </a:p>
                  </a:txBody>
                  <a:tcPr anchor="ctr" marL="91440" marR="91440">
                    <a:lnL w="12240">
                      <a:noFill/>
                      <a:prstDash val="solid"/>
                    </a:lnL>
                    <a:lnR w="12240">
                      <a:noFill/>
                      <a:prstDash val="solid"/>
                    </a:lnR>
                    <a:lnT w="12240">
                      <a:solidFill>
                        <a:srgbClr val="bfbfbf"/>
                      </a:solidFill>
                      <a:prstDash val="solid"/>
                    </a:lnT>
                    <a:lnB w="12240">
                      <a:solidFill>
                        <a:srgbClr val="bfbfbf"/>
                      </a:solidFill>
                      <a:prstDash val="solid"/>
                    </a:lnB>
                    <a:noFill/>
                  </a:tcPr>
                </a:tc>
                <a:tc>
                  <a:txBody>
                    <a:bodyPr anchor="ctr">
                      <a:noAutofit/>
                    </a:bodyPr>
                    <a:p>
                      <a:pPr algn="ctr">
                        <a:lnSpc>
                          <a:spcPct val="100000"/>
                        </a:lnSpc>
                        <a:tabLst>
                          <a:tab algn="l" pos="0"/>
                        </a:tabLst>
                      </a:pPr>
                      <a:r>
                        <a:rPr b="1" lang="it-IT" sz="1600" spc="-1" strike="noStrike">
                          <a:solidFill>
                            <a:srgbClr val="404040"/>
                          </a:solidFill>
                          <a:latin typeface="Calibri"/>
                        </a:rPr>
                        <a:t>Anno 2023</a:t>
                      </a:r>
                      <a:endParaRPr b="0" lang="it-IT" sz="1600" spc="-1" strike="noStrike">
                        <a:solidFill>
                          <a:srgbClr val="000000"/>
                        </a:solidFill>
                        <a:latin typeface="Arial"/>
                      </a:endParaRPr>
                    </a:p>
                  </a:txBody>
                  <a:tcPr anchor="ctr" marL="91440" marR="91440">
                    <a:lnL w="12240">
                      <a:noFill/>
                      <a:prstDash val="solid"/>
                    </a:lnL>
                    <a:lnR w="12240">
                      <a:noFill/>
                      <a:prstDash val="solid"/>
                    </a:lnR>
                    <a:lnT w="12240">
                      <a:solidFill>
                        <a:srgbClr val="bfbfbf"/>
                      </a:solidFill>
                      <a:prstDash val="solid"/>
                    </a:lnT>
                    <a:lnB w="12240">
                      <a:solidFill>
                        <a:srgbClr val="bfbfbf"/>
                      </a:solidFill>
                      <a:prstDash val="solid"/>
                    </a:lnB>
                    <a:noFill/>
                  </a:tcPr>
                </a:tc>
              </a:tr>
              <a:tr h="234720">
                <a:tc>
                  <a:txBody>
                    <a:bodyPr anchor="ctr">
                      <a:noAutofit/>
                    </a:bodyPr>
                    <a:p>
                      <a:pPr marL="285840" indent="-285840">
                        <a:lnSpc>
                          <a:spcPct val="100000"/>
                        </a:lnSpc>
                        <a:buClr>
                          <a:srgbClr val="404040"/>
                        </a:buClr>
                        <a:buFont typeface="Arial"/>
                        <a:buChar char="•"/>
                      </a:pPr>
                      <a:r>
                        <a:rPr b="0" lang="it-IT" sz="1600" spc="-1" strike="noStrike">
                          <a:solidFill>
                            <a:srgbClr val="404040"/>
                          </a:solidFill>
                          <a:latin typeface="Calibri"/>
                        </a:rPr>
                        <a:t>Permanenza media</a:t>
                      </a:r>
                      <a:endParaRPr b="0" lang="it-IT" sz="1600" spc="-1" strike="noStrike">
                        <a:solidFill>
                          <a:srgbClr val="000000"/>
                        </a:solidFill>
                        <a:latin typeface="Arial"/>
                      </a:endParaRPr>
                    </a:p>
                  </a:txBody>
                  <a:tcPr anchor="ctr" marL="91440" marR="91440">
                    <a:lnL w="12240">
                      <a:noFill/>
                      <a:prstDash val="solid"/>
                    </a:lnL>
                    <a:lnR w="12240">
                      <a:noFill/>
                      <a:prstDash val="solid"/>
                    </a:lnR>
                    <a:lnT w="12240">
                      <a:solidFill>
                        <a:srgbClr val="bfbfbf"/>
                      </a:solidFill>
                      <a:prstDash val="solid"/>
                    </a:lnT>
                    <a:lnB w="12240">
                      <a:solidFill>
                        <a:srgbClr val="bfbfbf"/>
                      </a:solidFill>
                      <a:prstDash val="solid"/>
                    </a:lnB>
                    <a:noFill/>
                  </a:tcPr>
                </a:tc>
                <a:tc>
                  <a:txBody>
                    <a:bodyPr anchor="ctr">
                      <a:noAutofit/>
                    </a:bodyPr>
                    <a:p>
                      <a:pPr algn="ctr">
                        <a:lnSpc>
                          <a:spcPct val="100000"/>
                        </a:lnSpc>
                      </a:pPr>
                      <a:r>
                        <a:rPr b="0" lang="it-IT" sz="1600" spc="-1" strike="noStrike">
                          <a:solidFill>
                            <a:srgbClr val="404040"/>
                          </a:solidFill>
                          <a:latin typeface="Calibri"/>
                        </a:rPr>
                        <a:t>4,0 notti</a:t>
                      </a:r>
                      <a:endParaRPr b="0" lang="it-IT" sz="1600" spc="-1" strike="noStrike">
                        <a:solidFill>
                          <a:srgbClr val="000000"/>
                        </a:solidFill>
                        <a:latin typeface="Arial"/>
                      </a:endParaRPr>
                    </a:p>
                  </a:txBody>
                  <a:tcPr anchor="ctr" marL="91440" marR="91440">
                    <a:lnL w="12240">
                      <a:noFill/>
                      <a:prstDash val="solid"/>
                    </a:lnL>
                    <a:lnR w="12240">
                      <a:noFill/>
                      <a:prstDash val="solid"/>
                    </a:lnR>
                    <a:lnT w="12240">
                      <a:solidFill>
                        <a:srgbClr val="bfbfbf"/>
                      </a:solidFill>
                      <a:prstDash val="solid"/>
                    </a:lnT>
                    <a:lnB w="12240">
                      <a:solidFill>
                        <a:srgbClr val="bfbfbf"/>
                      </a:solidFill>
                      <a:prstDash val="solid"/>
                    </a:lnB>
                    <a:noFill/>
                  </a:tcPr>
                </a:tc>
                <a:tc>
                  <a:txBody>
                    <a:bodyPr anchor="ctr">
                      <a:noAutofit/>
                    </a:bodyPr>
                    <a:p>
                      <a:pPr algn="ctr">
                        <a:lnSpc>
                          <a:spcPct val="100000"/>
                        </a:lnSpc>
                      </a:pPr>
                      <a:r>
                        <a:rPr b="0" lang="it-IT" sz="1600" spc="-1" strike="noStrike">
                          <a:solidFill>
                            <a:srgbClr val="404040"/>
                          </a:solidFill>
                          <a:latin typeface="Calibri"/>
                        </a:rPr>
                        <a:t>3,8 notti</a:t>
                      </a:r>
                      <a:endParaRPr b="0" lang="it-IT" sz="1600" spc="-1" strike="noStrike">
                        <a:solidFill>
                          <a:srgbClr val="000000"/>
                        </a:solidFill>
                        <a:latin typeface="Arial"/>
                      </a:endParaRPr>
                    </a:p>
                  </a:txBody>
                  <a:tcPr anchor="ctr" marL="91440" marR="91440">
                    <a:lnL w="12240">
                      <a:noFill/>
                      <a:prstDash val="solid"/>
                    </a:lnL>
                    <a:lnR w="12240">
                      <a:noFill/>
                      <a:prstDash val="solid"/>
                    </a:lnR>
                    <a:lnT w="12240">
                      <a:solidFill>
                        <a:srgbClr val="bfbfbf"/>
                      </a:solidFill>
                      <a:prstDash val="solid"/>
                    </a:lnT>
                    <a:lnB w="12240">
                      <a:solidFill>
                        <a:srgbClr val="bfbfbf"/>
                      </a:solidFill>
                      <a:prstDash val="solid"/>
                    </a:lnB>
                    <a:noFill/>
                  </a:tcPr>
                </a:tc>
                <a:tc>
                  <a:txBody>
                    <a:bodyPr anchor="ctr">
                      <a:noAutofit/>
                    </a:bodyPr>
                    <a:p>
                      <a:pPr algn="ctr">
                        <a:lnSpc>
                          <a:spcPct val="100000"/>
                        </a:lnSpc>
                      </a:pPr>
                      <a:r>
                        <a:rPr b="0" lang="it-IT" sz="1600" spc="-1" strike="noStrike">
                          <a:solidFill>
                            <a:srgbClr val="404040"/>
                          </a:solidFill>
                          <a:latin typeface="Calibri"/>
                        </a:rPr>
                        <a:t>4,0 notti</a:t>
                      </a:r>
                      <a:endParaRPr b="0" lang="it-IT" sz="1600" spc="-1" strike="noStrike">
                        <a:solidFill>
                          <a:srgbClr val="000000"/>
                        </a:solidFill>
                        <a:latin typeface="Arial"/>
                      </a:endParaRPr>
                    </a:p>
                  </a:txBody>
                  <a:tcPr anchor="ctr" marL="91440" marR="91440">
                    <a:lnL w="12240">
                      <a:noFill/>
                      <a:prstDash val="solid"/>
                    </a:lnL>
                    <a:lnR w="12240">
                      <a:noFill/>
                      <a:prstDash val="solid"/>
                    </a:lnR>
                    <a:lnT w="12240">
                      <a:solidFill>
                        <a:srgbClr val="bfbfbf"/>
                      </a:solidFill>
                      <a:prstDash val="solid"/>
                    </a:lnT>
                    <a:lnB w="12240">
                      <a:solidFill>
                        <a:srgbClr val="bfbfbf"/>
                      </a:solidFill>
                      <a:prstDash val="solid"/>
                    </a:lnB>
                    <a:noFill/>
                  </a:tcPr>
                </a:tc>
              </a:tr>
              <a:tr h="441000">
                <a:tc>
                  <a:txBody>
                    <a:bodyPr anchor="ctr">
                      <a:noAutofit/>
                    </a:bodyPr>
                    <a:p>
                      <a:pPr marL="285840" indent="-285840">
                        <a:lnSpc>
                          <a:spcPct val="100000"/>
                        </a:lnSpc>
                        <a:buClr>
                          <a:srgbClr val="404040"/>
                        </a:buClr>
                        <a:buFont typeface="Arial"/>
                        <a:buChar char="•"/>
                        <a:tabLst>
                          <a:tab algn="l" pos="1438200"/>
                        </a:tabLst>
                      </a:pPr>
                      <a:r>
                        <a:rPr b="0" lang="it-IT" sz="1600" spc="-1" strike="noStrike">
                          <a:solidFill>
                            <a:srgbClr val="404040"/>
                          </a:solidFill>
                          <a:latin typeface="Calibri"/>
                        </a:rPr>
                        <a:t>% presenze</a:t>
                      </a:r>
                      <a:r>
                        <a:rPr b="0" lang="it-IT" sz="1600" spc="-1" strike="noStrike">
                          <a:solidFill>
                            <a:srgbClr val="404040"/>
                          </a:solidFill>
                          <a:latin typeface="Calibri"/>
                        </a:rPr>
                        <a:t>	</a:t>
                      </a:r>
                      <a:r>
                        <a:rPr b="0" lang="it-IT" sz="1600" spc="-1" strike="noStrike">
                          <a:solidFill>
                            <a:srgbClr val="404040"/>
                          </a:solidFill>
                          <a:latin typeface="Calibri"/>
                        </a:rPr>
                        <a:t>Italiane</a:t>
                      </a:r>
                      <a:endParaRPr b="0" lang="it-IT" sz="1600" spc="-1" strike="noStrike">
                        <a:solidFill>
                          <a:srgbClr val="000000"/>
                        </a:solidFill>
                        <a:latin typeface="Arial"/>
                      </a:endParaRPr>
                    </a:p>
                    <a:p>
                      <a:pPr>
                        <a:lnSpc>
                          <a:spcPct val="100000"/>
                        </a:lnSpc>
                        <a:tabLst>
                          <a:tab algn="l" pos="0"/>
                        </a:tabLst>
                      </a:pPr>
                      <a:r>
                        <a:rPr b="0" lang="it-IT" sz="1600" spc="-1" strike="noStrike">
                          <a:solidFill>
                            <a:srgbClr val="404040"/>
                          </a:solidFill>
                          <a:latin typeface="Calibri"/>
                        </a:rPr>
                        <a:t>	</a:t>
                      </a:r>
                      <a:r>
                        <a:rPr b="0" lang="it-IT" sz="1600" spc="-1" strike="noStrike">
                          <a:solidFill>
                            <a:srgbClr val="404040"/>
                          </a:solidFill>
                          <a:latin typeface="Calibri"/>
                        </a:rPr>
                        <a:t>Straniere</a:t>
                      </a:r>
                      <a:endParaRPr b="0" lang="it-IT" sz="1600" spc="-1" strike="noStrike">
                        <a:solidFill>
                          <a:srgbClr val="000000"/>
                        </a:solidFill>
                        <a:latin typeface="Arial"/>
                      </a:endParaRPr>
                    </a:p>
                  </a:txBody>
                  <a:tcPr anchor="ctr" marL="91440" marR="91440">
                    <a:lnL w="12240">
                      <a:noFill/>
                      <a:prstDash val="solid"/>
                    </a:lnL>
                    <a:lnR w="12240">
                      <a:noFill/>
                      <a:prstDash val="solid"/>
                    </a:lnR>
                    <a:lnT w="12240">
                      <a:solidFill>
                        <a:srgbClr val="bfbfbf"/>
                      </a:solidFill>
                      <a:prstDash val="solid"/>
                    </a:lnT>
                    <a:lnB w="12240">
                      <a:solidFill>
                        <a:srgbClr val="bfbfbf"/>
                      </a:solidFill>
                      <a:prstDash val="solid"/>
                    </a:lnB>
                    <a:noFill/>
                  </a:tcPr>
                </a:tc>
                <a:tc>
                  <a:txBody>
                    <a:bodyPr anchor="ctr">
                      <a:noAutofit/>
                    </a:bodyPr>
                    <a:p>
                      <a:pPr algn="ctr">
                        <a:lnSpc>
                          <a:spcPct val="100000"/>
                        </a:lnSpc>
                      </a:pPr>
                      <a:r>
                        <a:rPr b="0" lang="it-IT" sz="1600" spc="-1" strike="noStrike">
                          <a:solidFill>
                            <a:srgbClr val="404040"/>
                          </a:solidFill>
                          <a:latin typeface="Calibri"/>
                        </a:rPr>
                        <a:t>56,8%</a:t>
                      </a:r>
                      <a:endParaRPr b="0" lang="it-IT" sz="1600" spc="-1" strike="noStrike">
                        <a:solidFill>
                          <a:srgbClr val="000000"/>
                        </a:solidFill>
                        <a:latin typeface="Arial"/>
                      </a:endParaRPr>
                    </a:p>
                    <a:p>
                      <a:pPr algn="ctr">
                        <a:lnSpc>
                          <a:spcPct val="100000"/>
                        </a:lnSpc>
                      </a:pPr>
                      <a:r>
                        <a:rPr b="0" lang="it-IT" sz="1600" spc="-1" strike="noStrike">
                          <a:solidFill>
                            <a:srgbClr val="404040"/>
                          </a:solidFill>
                          <a:latin typeface="Calibri"/>
                        </a:rPr>
                        <a:t>43,2%</a:t>
                      </a:r>
                      <a:endParaRPr b="0" lang="it-IT" sz="1600" spc="-1" strike="noStrike">
                        <a:solidFill>
                          <a:srgbClr val="000000"/>
                        </a:solidFill>
                        <a:latin typeface="Arial"/>
                      </a:endParaRPr>
                    </a:p>
                  </a:txBody>
                  <a:tcPr anchor="ctr" marL="91440" marR="91440">
                    <a:lnL w="12240">
                      <a:noFill/>
                      <a:prstDash val="solid"/>
                    </a:lnL>
                    <a:lnR w="12240">
                      <a:noFill/>
                      <a:prstDash val="solid"/>
                    </a:lnR>
                    <a:lnT w="12240">
                      <a:solidFill>
                        <a:srgbClr val="bfbfbf"/>
                      </a:solidFill>
                      <a:prstDash val="solid"/>
                    </a:lnT>
                    <a:lnB w="12240">
                      <a:solidFill>
                        <a:srgbClr val="bfbfbf"/>
                      </a:solidFill>
                      <a:prstDash val="solid"/>
                    </a:lnB>
                    <a:noFill/>
                  </a:tcPr>
                </a:tc>
                <a:tc>
                  <a:txBody>
                    <a:bodyPr anchor="ctr">
                      <a:noAutofit/>
                    </a:bodyPr>
                    <a:p>
                      <a:pPr algn="ctr">
                        <a:lnSpc>
                          <a:spcPct val="100000"/>
                        </a:lnSpc>
                      </a:pPr>
                      <a:r>
                        <a:rPr b="0" lang="it-IT" sz="1600" spc="-1" strike="noStrike">
                          <a:solidFill>
                            <a:srgbClr val="404040"/>
                          </a:solidFill>
                          <a:latin typeface="Calibri"/>
                        </a:rPr>
                        <a:t>60,3%</a:t>
                      </a:r>
                      <a:endParaRPr b="0" lang="it-IT" sz="1600" spc="-1" strike="noStrike">
                        <a:solidFill>
                          <a:srgbClr val="000000"/>
                        </a:solidFill>
                        <a:latin typeface="Arial"/>
                      </a:endParaRPr>
                    </a:p>
                    <a:p>
                      <a:pPr algn="ctr">
                        <a:lnSpc>
                          <a:spcPct val="100000"/>
                        </a:lnSpc>
                      </a:pPr>
                      <a:r>
                        <a:rPr b="0" lang="it-IT" sz="1600" spc="-1" strike="noStrike">
                          <a:solidFill>
                            <a:srgbClr val="404040"/>
                          </a:solidFill>
                          <a:latin typeface="Calibri"/>
                        </a:rPr>
                        <a:t>39,7%</a:t>
                      </a:r>
                      <a:endParaRPr b="0" lang="it-IT" sz="1600" spc="-1" strike="noStrike">
                        <a:solidFill>
                          <a:srgbClr val="000000"/>
                        </a:solidFill>
                        <a:latin typeface="Arial"/>
                      </a:endParaRPr>
                    </a:p>
                  </a:txBody>
                  <a:tcPr anchor="ctr" marL="91440" marR="91440">
                    <a:lnL w="12240">
                      <a:noFill/>
                      <a:prstDash val="solid"/>
                    </a:lnL>
                    <a:lnR w="12240">
                      <a:noFill/>
                      <a:prstDash val="solid"/>
                    </a:lnR>
                    <a:lnT w="12240">
                      <a:solidFill>
                        <a:srgbClr val="bfbfbf"/>
                      </a:solidFill>
                      <a:prstDash val="solid"/>
                    </a:lnT>
                    <a:lnB w="12240">
                      <a:solidFill>
                        <a:srgbClr val="bfbfbf"/>
                      </a:solidFill>
                      <a:prstDash val="solid"/>
                    </a:lnB>
                    <a:noFill/>
                  </a:tcPr>
                </a:tc>
                <a:tc>
                  <a:txBody>
                    <a:bodyPr anchor="ctr">
                      <a:noAutofit/>
                    </a:bodyPr>
                    <a:p>
                      <a:pPr algn="ctr">
                        <a:lnSpc>
                          <a:spcPct val="100000"/>
                        </a:lnSpc>
                      </a:pPr>
                      <a:r>
                        <a:rPr b="0" lang="it-IT" sz="1600" spc="-1" strike="noStrike">
                          <a:solidFill>
                            <a:srgbClr val="404040"/>
                          </a:solidFill>
                          <a:latin typeface="Calibri"/>
                        </a:rPr>
                        <a:t>61,5%</a:t>
                      </a:r>
                      <a:endParaRPr b="0" lang="it-IT" sz="1600" spc="-1" strike="noStrike">
                        <a:solidFill>
                          <a:srgbClr val="000000"/>
                        </a:solidFill>
                        <a:latin typeface="Arial"/>
                      </a:endParaRPr>
                    </a:p>
                    <a:p>
                      <a:pPr algn="ctr">
                        <a:lnSpc>
                          <a:spcPct val="100000"/>
                        </a:lnSpc>
                      </a:pPr>
                      <a:r>
                        <a:rPr b="0" lang="it-IT" sz="1600" spc="-1" strike="noStrike">
                          <a:solidFill>
                            <a:srgbClr val="404040"/>
                          </a:solidFill>
                          <a:latin typeface="Calibri"/>
                        </a:rPr>
                        <a:t>38,5%</a:t>
                      </a:r>
                      <a:endParaRPr b="0" lang="it-IT" sz="1600" spc="-1" strike="noStrike">
                        <a:solidFill>
                          <a:srgbClr val="000000"/>
                        </a:solidFill>
                        <a:latin typeface="Arial"/>
                      </a:endParaRPr>
                    </a:p>
                  </a:txBody>
                  <a:tcPr anchor="ctr" marL="91440" marR="91440">
                    <a:lnL w="12240">
                      <a:noFill/>
                      <a:prstDash val="solid"/>
                    </a:lnL>
                    <a:lnR w="12240">
                      <a:noFill/>
                      <a:prstDash val="solid"/>
                    </a:lnR>
                    <a:lnT w="12240">
                      <a:solidFill>
                        <a:srgbClr val="bfbfbf"/>
                      </a:solidFill>
                      <a:prstDash val="solid"/>
                    </a:lnT>
                    <a:lnB w="12240">
                      <a:solidFill>
                        <a:srgbClr val="bfbfbf"/>
                      </a:solidFill>
                      <a:prstDash val="solid"/>
                    </a:lnB>
                    <a:noFill/>
                  </a:tcPr>
                </a:tc>
              </a:tr>
              <a:tr h="475920">
                <a:tc>
                  <a:txBody>
                    <a:bodyPr anchor="ctr">
                      <a:noAutofit/>
                    </a:bodyPr>
                    <a:p>
                      <a:pPr marL="285840" indent="-285840">
                        <a:lnSpc>
                          <a:spcPct val="100000"/>
                        </a:lnSpc>
                        <a:buClr>
                          <a:srgbClr val="404040"/>
                        </a:buClr>
                        <a:buFont typeface="Arial"/>
                        <a:buChar char="•"/>
                        <a:tabLst>
                          <a:tab algn="l" pos="1438200"/>
                        </a:tabLst>
                      </a:pPr>
                      <a:r>
                        <a:rPr b="0" lang="it-IT" sz="1600" spc="-1" strike="noStrike">
                          <a:solidFill>
                            <a:srgbClr val="404040"/>
                          </a:solidFill>
                          <a:latin typeface="Calibri"/>
                        </a:rPr>
                        <a:t>% presenze </a:t>
                      </a:r>
                      <a:r>
                        <a:rPr b="0" lang="it-IT" sz="1600" spc="-1" strike="noStrike">
                          <a:solidFill>
                            <a:srgbClr val="404040"/>
                          </a:solidFill>
                          <a:latin typeface="Calibri"/>
                        </a:rPr>
                        <a:t>	</a:t>
                      </a:r>
                      <a:r>
                        <a:rPr b="0" lang="it-IT" sz="1600" spc="-1" strike="noStrike">
                          <a:solidFill>
                            <a:srgbClr val="404040"/>
                          </a:solidFill>
                          <a:latin typeface="Calibri"/>
                        </a:rPr>
                        <a:t>Alberghiere</a:t>
                      </a:r>
                      <a:endParaRPr b="0" lang="it-IT" sz="1600" spc="-1" strike="noStrike">
                        <a:solidFill>
                          <a:srgbClr val="000000"/>
                        </a:solidFill>
                        <a:latin typeface="Arial"/>
                      </a:endParaRPr>
                    </a:p>
                    <a:p>
                      <a:pPr>
                        <a:lnSpc>
                          <a:spcPct val="100000"/>
                        </a:lnSpc>
                        <a:tabLst>
                          <a:tab algn="l" pos="0"/>
                        </a:tabLst>
                      </a:pPr>
                      <a:r>
                        <a:rPr b="0" lang="it-IT" sz="1600" spc="-1" strike="noStrike">
                          <a:solidFill>
                            <a:srgbClr val="404040"/>
                          </a:solidFill>
                          <a:latin typeface="Calibri"/>
                        </a:rPr>
                        <a:t>	</a:t>
                      </a:r>
                      <a:r>
                        <a:rPr b="0" lang="it-IT" sz="1600" spc="-1" strike="noStrike">
                          <a:solidFill>
                            <a:srgbClr val="404040"/>
                          </a:solidFill>
                          <a:latin typeface="Calibri"/>
                        </a:rPr>
                        <a:t>Extralberg.</a:t>
                      </a:r>
                      <a:endParaRPr b="0" lang="it-IT" sz="1600" spc="-1" strike="noStrike">
                        <a:solidFill>
                          <a:srgbClr val="000000"/>
                        </a:solidFill>
                        <a:latin typeface="Arial"/>
                      </a:endParaRPr>
                    </a:p>
                  </a:txBody>
                  <a:tcPr anchor="ctr" marL="91440" marR="91440">
                    <a:lnL w="12240">
                      <a:noFill/>
                      <a:prstDash val="solid"/>
                    </a:lnL>
                    <a:lnR w="12240">
                      <a:noFill/>
                      <a:prstDash val="solid"/>
                    </a:lnR>
                    <a:lnT w="12240">
                      <a:solidFill>
                        <a:srgbClr val="bfbfbf"/>
                      </a:solidFill>
                      <a:prstDash val="solid"/>
                    </a:lnT>
                    <a:lnB w="12240">
                      <a:noFill/>
                      <a:prstDash val="solid"/>
                    </a:lnB>
                    <a:noFill/>
                  </a:tcPr>
                </a:tc>
                <a:tc>
                  <a:txBody>
                    <a:bodyPr anchor="ctr">
                      <a:noAutofit/>
                    </a:bodyPr>
                    <a:p>
                      <a:pPr algn="ctr">
                        <a:lnSpc>
                          <a:spcPct val="100000"/>
                        </a:lnSpc>
                      </a:pPr>
                      <a:r>
                        <a:rPr b="0" lang="it-IT" sz="1600" spc="-1" strike="noStrike">
                          <a:solidFill>
                            <a:srgbClr val="404040"/>
                          </a:solidFill>
                          <a:latin typeface="Calibri"/>
                        </a:rPr>
                        <a:t>71,5%</a:t>
                      </a:r>
                      <a:endParaRPr b="0" lang="it-IT" sz="1600" spc="-1" strike="noStrike">
                        <a:solidFill>
                          <a:srgbClr val="000000"/>
                        </a:solidFill>
                        <a:latin typeface="Arial"/>
                      </a:endParaRPr>
                    </a:p>
                    <a:p>
                      <a:pPr algn="ctr">
                        <a:lnSpc>
                          <a:spcPct val="100000"/>
                        </a:lnSpc>
                      </a:pPr>
                      <a:r>
                        <a:rPr b="0" lang="it-IT" sz="1600" spc="-1" strike="noStrike">
                          <a:solidFill>
                            <a:srgbClr val="404040"/>
                          </a:solidFill>
                          <a:latin typeface="Calibri"/>
                        </a:rPr>
                        <a:t>28,5%</a:t>
                      </a:r>
                      <a:endParaRPr b="0" lang="it-IT" sz="1600" spc="-1" strike="noStrike">
                        <a:solidFill>
                          <a:srgbClr val="000000"/>
                        </a:solidFill>
                        <a:latin typeface="Arial"/>
                      </a:endParaRPr>
                    </a:p>
                  </a:txBody>
                  <a:tcPr anchor="ctr" marL="91440" marR="91440">
                    <a:lnL w="12240">
                      <a:noFill/>
                      <a:prstDash val="solid"/>
                    </a:lnL>
                    <a:lnR w="12240">
                      <a:noFill/>
                      <a:prstDash val="solid"/>
                    </a:lnR>
                    <a:lnT w="12240">
                      <a:solidFill>
                        <a:srgbClr val="bfbfbf"/>
                      </a:solidFill>
                      <a:prstDash val="solid"/>
                    </a:lnT>
                    <a:lnB w="12240">
                      <a:noFill/>
                      <a:prstDash val="solid"/>
                    </a:lnB>
                    <a:noFill/>
                  </a:tcPr>
                </a:tc>
                <a:tc>
                  <a:txBody>
                    <a:bodyPr anchor="ctr">
                      <a:noAutofit/>
                    </a:bodyPr>
                    <a:p>
                      <a:pPr algn="ctr">
                        <a:lnSpc>
                          <a:spcPct val="100000"/>
                        </a:lnSpc>
                      </a:pPr>
                      <a:r>
                        <a:rPr b="0" lang="it-IT" sz="1600" spc="-1" strike="noStrike">
                          <a:solidFill>
                            <a:srgbClr val="404040"/>
                          </a:solidFill>
                          <a:latin typeface="Calibri"/>
                        </a:rPr>
                        <a:t>70,1%</a:t>
                      </a:r>
                      <a:endParaRPr b="0" lang="it-IT" sz="1600" spc="-1" strike="noStrike">
                        <a:solidFill>
                          <a:srgbClr val="000000"/>
                        </a:solidFill>
                        <a:latin typeface="Arial"/>
                      </a:endParaRPr>
                    </a:p>
                    <a:p>
                      <a:pPr algn="ctr">
                        <a:lnSpc>
                          <a:spcPct val="100000"/>
                        </a:lnSpc>
                      </a:pPr>
                      <a:r>
                        <a:rPr b="0" lang="it-IT" sz="1600" spc="-1" strike="noStrike">
                          <a:solidFill>
                            <a:srgbClr val="404040"/>
                          </a:solidFill>
                          <a:latin typeface="Calibri"/>
                        </a:rPr>
                        <a:t>28,9%</a:t>
                      </a:r>
                      <a:endParaRPr b="0" lang="it-IT" sz="1600" spc="-1" strike="noStrike">
                        <a:solidFill>
                          <a:srgbClr val="000000"/>
                        </a:solidFill>
                        <a:latin typeface="Arial"/>
                      </a:endParaRPr>
                    </a:p>
                  </a:txBody>
                  <a:tcPr anchor="ctr" marL="91440" marR="91440">
                    <a:lnL w="12240">
                      <a:noFill/>
                      <a:prstDash val="solid"/>
                    </a:lnL>
                    <a:lnR w="12240">
                      <a:noFill/>
                      <a:prstDash val="solid"/>
                    </a:lnR>
                    <a:lnT w="12240">
                      <a:solidFill>
                        <a:srgbClr val="bfbfbf"/>
                      </a:solidFill>
                      <a:prstDash val="solid"/>
                    </a:lnT>
                    <a:lnB w="12240">
                      <a:noFill/>
                      <a:prstDash val="solid"/>
                    </a:lnB>
                    <a:noFill/>
                  </a:tcPr>
                </a:tc>
                <a:tc>
                  <a:txBody>
                    <a:bodyPr anchor="ctr">
                      <a:noAutofit/>
                    </a:bodyPr>
                    <a:p>
                      <a:pPr algn="ctr">
                        <a:lnSpc>
                          <a:spcPct val="100000"/>
                        </a:lnSpc>
                      </a:pPr>
                      <a:r>
                        <a:rPr b="0" lang="it-IT" sz="1600" spc="-1" strike="noStrike">
                          <a:solidFill>
                            <a:srgbClr val="404040"/>
                          </a:solidFill>
                          <a:latin typeface="Calibri"/>
                        </a:rPr>
                        <a:t>65,0%</a:t>
                      </a:r>
                      <a:endParaRPr b="0" lang="it-IT" sz="1600" spc="-1" strike="noStrike">
                        <a:solidFill>
                          <a:srgbClr val="000000"/>
                        </a:solidFill>
                        <a:latin typeface="Arial"/>
                      </a:endParaRPr>
                    </a:p>
                    <a:p>
                      <a:pPr algn="ctr">
                        <a:lnSpc>
                          <a:spcPct val="100000"/>
                        </a:lnSpc>
                      </a:pPr>
                      <a:r>
                        <a:rPr b="0" lang="it-IT" sz="1600" spc="-1" strike="noStrike">
                          <a:solidFill>
                            <a:srgbClr val="404040"/>
                          </a:solidFill>
                          <a:latin typeface="Calibri"/>
                        </a:rPr>
                        <a:t>35,0%</a:t>
                      </a:r>
                      <a:endParaRPr b="0" lang="it-IT" sz="1600" spc="-1" strike="noStrike">
                        <a:solidFill>
                          <a:srgbClr val="000000"/>
                        </a:solidFill>
                        <a:latin typeface="Arial"/>
                      </a:endParaRPr>
                    </a:p>
                  </a:txBody>
                  <a:tcPr anchor="ctr" marL="91440" marR="91440">
                    <a:lnL w="12240">
                      <a:noFill/>
                      <a:prstDash val="solid"/>
                    </a:lnL>
                    <a:lnR w="12240">
                      <a:noFill/>
                      <a:prstDash val="solid"/>
                    </a:lnR>
                    <a:lnT w="12240">
                      <a:solidFill>
                        <a:srgbClr val="bfbfbf"/>
                      </a:solidFill>
                      <a:prstDash val="solid"/>
                    </a:lnT>
                    <a:lnB w="12240">
                      <a:noFill/>
                      <a:prstDash val="solid"/>
                    </a:lnB>
                    <a:noFill/>
                  </a:tcPr>
                </a:tc>
              </a:tr>
            </a:tbl>
          </a:graphicData>
        </a:graphic>
      </p:graphicFrame>
      <p:sp>
        <p:nvSpPr>
          <p:cNvPr id="307" name="Rettangolo 3"/>
          <p:cNvSpPr/>
          <p:nvPr/>
        </p:nvSpPr>
        <p:spPr>
          <a:xfrm>
            <a:off x="0" y="2889000"/>
            <a:ext cx="5803200" cy="2981160"/>
          </a:xfrm>
          <a:prstGeom prst="rect">
            <a:avLst/>
          </a:prstGeom>
          <a:noFill/>
          <a:ln w="0">
            <a:noFill/>
          </a:ln>
        </p:spPr>
        <p:style>
          <a:lnRef idx="0"/>
          <a:fillRef idx="0"/>
          <a:effectRef idx="0"/>
          <a:fontRef idx="minor"/>
        </p:style>
        <p:txBody>
          <a:bodyPr lIns="90000" rIns="90000" tIns="45000" bIns="45000" anchor="t">
            <a:spAutoFit/>
          </a:bodyPr>
          <a:p>
            <a:pPr>
              <a:lnSpc>
                <a:spcPct val="100000"/>
              </a:lnSpc>
              <a:spcBef>
                <a:spcPts val="300"/>
              </a:spcBef>
              <a:spcAft>
                <a:spcPts val="300"/>
              </a:spcAft>
            </a:pPr>
            <a:r>
              <a:rPr b="0" lang="it-IT" sz="1600" spc="-1" strike="noStrike">
                <a:solidFill>
                  <a:srgbClr val="404040"/>
                </a:solidFill>
                <a:latin typeface="Calibri"/>
              </a:rPr>
              <a:t>I dati del 2023 fanno emergere alcuni  cambiamenti di mercato:</a:t>
            </a:r>
            <a:endParaRPr b="0" lang="it-IT" sz="1600" spc="-1" strike="noStrike">
              <a:solidFill>
                <a:srgbClr val="000000"/>
              </a:solidFill>
              <a:latin typeface="Arial"/>
            </a:endParaRPr>
          </a:p>
          <a:p>
            <a:pPr marL="285840" indent="-285840">
              <a:lnSpc>
                <a:spcPct val="100000"/>
              </a:lnSpc>
              <a:spcBef>
                <a:spcPts val="300"/>
              </a:spcBef>
              <a:spcAft>
                <a:spcPts val="300"/>
              </a:spcAft>
              <a:buClr>
                <a:srgbClr val="404040"/>
              </a:buClr>
              <a:buFont typeface="OpenSymbol"/>
              <a:buChar char="-"/>
            </a:pPr>
            <a:r>
              <a:rPr b="0" lang="it-IT" sz="1600" spc="-1" strike="noStrike">
                <a:solidFill>
                  <a:srgbClr val="404040"/>
                </a:solidFill>
                <a:latin typeface="Calibri"/>
              </a:rPr>
              <a:t>La quota dei turisti italiani passa dal 56,8% (2019) al 61,5% (2023)</a:t>
            </a:r>
            <a:endParaRPr b="0" lang="it-IT" sz="1600" spc="-1" strike="noStrike">
              <a:solidFill>
                <a:srgbClr val="000000"/>
              </a:solidFill>
              <a:latin typeface="Arial"/>
            </a:endParaRPr>
          </a:p>
          <a:p>
            <a:pPr marL="285840" indent="-285840">
              <a:lnSpc>
                <a:spcPct val="100000"/>
              </a:lnSpc>
              <a:spcBef>
                <a:spcPts val="300"/>
              </a:spcBef>
              <a:spcAft>
                <a:spcPts val="300"/>
              </a:spcAft>
              <a:buClr>
                <a:srgbClr val="404040"/>
              </a:buClr>
              <a:buFont typeface="OpenSymbol"/>
              <a:buChar char="-"/>
            </a:pPr>
            <a:r>
              <a:rPr b="0" lang="it-IT" sz="1600" spc="-1" strike="noStrike">
                <a:solidFill>
                  <a:srgbClr val="404040"/>
                </a:solidFill>
                <a:latin typeface="Calibri"/>
              </a:rPr>
              <a:t>Si ridimensiona il segmento degli stranieri</a:t>
            </a:r>
            <a:endParaRPr b="0" lang="it-IT" sz="1600" spc="-1" strike="noStrike">
              <a:solidFill>
                <a:srgbClr val="000000"/>
              </a:solidFill>
              <a:latin typeface="Arial"/>
            </a:endParaRPr>
          </a:p>
          <a:p>
            <a:pPr marL="285840" indent="-285840">
              <a:lnSpc>
                <a:spcPct val="100000"/>
              </a:lnSpc>
              <a:spcBef>
                <a:spcPts val="300"/>
              </a:spcBef>
              <a:spcAft>
                <a:spcPts val="300"/>
              </a:spcAft>
              <a:buClr>
                <a:srgbClr val="404040"/>
              </a:buClr>
              <a:buFont typeface="OpenSymbol"/>
              <a:buChar char="-"/>
            </a:pPr>
            <a:r>
              <a:rPr b="0" lang="it-IT" sz="1600" spc="-1" strike="noStrike">
                <a:solidFill>
                  <a:srgbClr val="404040"/>
                </a:solidFill>
                <a:latin typeface="Calibri"/>
              </a:rPr>
              <a:t>Aumenta la durata della vacanza ritornando ai valori del 2019</a:t>
            </a:r>
            <a:endParaRPr b="0" lang="it-IT" sz="1600" spc="-1" strike="noStrike">
              <a:solidFill>
                <a:srgbClr val="000000"/>
              </a:solidFill>
              <a:latin typeface="Arial"/>
            </a:endParaRPr>
          </a:p>
          <a:p>
            <a:pPr marL="285840" indent="-285840">
              <a:lnSpc>
                <a:spcPct val="100000"/>
              </a:lnSpc>
              <a:spcBef>
                <a:spcPts val="300"/>
              </a:spcBef>
              <a:spcAft>
                <a:spcPts val="300"/>
              </a:spcAft>
              <a:buClr>
                <a:srgbClr val="404040"/>
              </a:buClr>
              <a:buFont typeface="OpenSymbol"/>
              <a:buChar char="-"/>
            </a:pPr>
            <a:r>
              <a:rPr b="0" lang="it-IT" sz="1600" spc="-1" strike="noStrike">
                <a:solidFill>
                  <a:srgbClr val="404040"/>
                </a:solidFill>
                <a:latin typeface="Calibri"/>
              </a:rPr>
              <a:t>Aumenta l’interesse verso le sistemazioni extralberghiere</a:t>
            </a:r>
            <a:endParaRPr b="0" lang="it-IT" sz="1600" spc="-1" strike="noStrike">
              <a:solidFill>
                <a:srgbClr val="000000"/>
              </a:solidFill>
              <a:latin typeface="Arial"/>
            </a:endParaRPr>
          </a:p>
          <a:p>
            <a:pPr marL="285840" indent="-285840">
              <a:lnSpc>
                <a:spcPct val="100000"/>
              </a:lnSpc>
              <a:spcBef>
                <a:spcPts val="300"/>
              </a:spcBef>
              <a:spcAft>
                <a:spcPts val="300"/>
              </a:spcAft>
              <a:buClr>
                <a:srgbClr val="404040"/>
              </a:buClr>
              <a:buFont typeface="OpenSymbol"/>
              <a:buChar char="-"/>
            </a:pPr>
            <a:r>
              <a:rPr b="0" lang="it-IT" sz="1600" spc="-1" strike="noStrike">
                <a:solidFill>
                  <a:srgbClr val="404040"/>
                </a:solidFill>
                <a:latin typeface="Calibri"/>
              </a:rPr>
              <a:t>L’andamento dei flussi fa emergere qualche cambiamento nella  stagionalità dei flussi</a:t>
            </a:r>
            <a:endParaRPr b="0" lang="it-IT" sz="1600" spc="-1" strike="noStrike">
              <a:solidFill>
                <a:srgbClr val="000000"/>
              </a:solidFill>
              <a:latin typeface="Arial"/>
            </a:endParaRPr>
          </a:p>
          <a:p>
            <a:pPr marL="285840" indent="-285840">
              <a:lnSpc>
                <a:spcPct val="100000"/>
              </a:lnSpc>
              <a:spcBef>
                <a:spcPts val="300"/>
              </a:spcBef>
              <a:spcAft>
                <a:spcPts val="300"/>
              </a:spcAft>
              <a:buClr>
                <a:srgbClr val="c00000"/>
              </a:buClr>
              <a:buFont typeface="OpenSymbol"/>
              <a:buChar char="-"/>
            </a:pPr>
            <a:r>
              <a:rPr b="1" i="1" lang="it-IT" sz="1600" spc="-1" strike="noStrike">
                <a:solidFill>
                  <a:srgbClr val="c00000"/>
                </a:solidFill>
                <a:latin typeface="Calibri"/>
              </a:rPr>
              <a:t>Sempre nel 2023 si sono registrati 66 mila arrivi e 630 mila presenze nelle locazioni turistiche in aumento rispetto al 2022</a:t>
            </a:r>
            <a:endParaRPr b="0" lang="it-IT" sz="1600" spc="-1" strike="noStrike">
              <a:solidFill>
                <a:srgbClr val="000000"/>
              </a:solidFill>
              <a:latin typeface="Arial"/>
            </a:endParaRPr>
          </a:p>
        </p:txBody>
      </p:sp>
      <p:graphicFrame>
        <p:nvGraphicFramePr>
          <p:cNvPr id="308" name="Grafico 5"/>
          <p:cNvGraphicFramePr/>
          <p:nvPr/>
        </p:nvGraphicFramePr>
        <p:xfrm>
          <a:off x="6578280" y="781560"/>
          <a:ext cx="5149080" cy="2742840"/>
        </p:xfrm>
        <a:graphic>
          <a:graphicData uri="http://schemas.openxmlformats.org/drawingml/2006/chart">
            <c:chart xmlns:c="http://schemas.openxmlformats.org/drawingml/2006/chart" xmlns:r="http://schemas.openxmlformats.org/officeDocument/2006/relationships" r:id="rId1"/>
          </a:graphicData>
        </a:graphic>
      </p:graphicFrame>
    </p:spTree>
  </p:cSld>
  <mc:AlternateContent>
    <mc:Choice Requires="p14">
      <p:transition spd="slow" p14:dur="2000"/>
    </mc:Choice>
    <mc:Fallback>
      <p:transition spd="slow"/>
    </mc:Fallback>
  </mc:AlternateContent>
</p:sld>
</file>

<file path=ppt/slides/slide1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graphicFrame>
        <p:nvGraphicFramePr>
          <p:cNvPr id="309" name="Tabella 2"/>
          <p:cNvGraphicFramePr/>
          <p:nvPr/>
        </p:nvGraphicFramePr>
        <p:xfrm>
          <a:off x="5714280" y="992880"/>
          <a:ext cx="6046920" cy="1288800"/>
        </p:xfrm>
        <a:graphic>
          <a:graphicData uri="http://schemas.openxmlformats.org/drawingml/2006/table">
            <a:tbl>
              <a:tblPr/>
              <a:tblGrid>
                <a:gridCol w="2626920"/>
                <a:gridCol w="1140120"/>
                <a:gridCol w="1140120"/>
                <a:gridCol w="1140120"/>
              </a:tblGrid>
              <a:tr h="0">
                <a:tc>
                  <a:txBody>
                    <a:bodyPr anchor="ctr">
                      <a:noAutofit/>
                    </a:bodyPr>
                    <a:p>
                      <a:pPr>
                        <a:lnSpc>
                          <a:spcPct val="100000"/>
                        </a:lnSpc>
                      </a:pPr>
                      <a:r>
                        <a:rPr b="1" lang="it-IT" sz="1600" spc="-1" strike="noStrike">
                          <a:solidFill>
                            <a:srgbClr val="404040"/>
                          </a:solidFill>
                          <a:latin typeface="Calibri"/>
                        </a:rPr>
                        <a:t> </a:t>
                      </a:r>
                      <a:endParaRPr b="0" lang="it-IT" sz="1600" spc="-1" strike="noStrike">
                        <a:solidFill>
                          <a:srgbClr val="000000"/>
                        </a:solidFill>
                        <a:latin typeface="Arial"/>
                      </a:endParaRPr>
                    </a:p>
                  </a:txBody>
                  <a:tcPr anchor="ctr" marL="91440" marR="91440">
                    <a:lnL w="12240">
                      <a:noFill/>
                      <a:prstDash val="solid"/>
                    </a:lnL>
                    <a:lnR w="12240">
                      <a:noFill/>
                      <a:prstDash val="solid"/>
                    </a:lnR>
                    <a:lnT w="12240">
                      <a:noFill/>
                      <a:prstDash val="solid"/>
                    </a:lnT>
                    <a:lnB w="12240">
                      <a:solidFill>
                        <a:srgbClr val="bfbfbf"/>
                      </a:solidFill>
                      <a:prstDash val="solid"/>
                    </a:lnB>
                    <a:noFill/>
                  </a:tcPr>
                </a:tc>
                <a:tc>
                  <a:txBody>
                    <a:bodyPr anchor="ctr">
                      <a:noAutofit/>
                    </a:bodyPr>
                    <a:p>
                      <a:pPr algn="ctr">
                        <a:lnSpc>
                          <a:spcPct val="100000"/>
                        </a:lnSpc>
                      </a:pPr>
                      <a:r>
                        <a:rPr b="1" lang="it-IT" sz="1600" spc="-1" strike="noStrike">
                          <a:solidFill>
                            <a:srgbClr val="404040"/>
                          </a:solidFill>
                          <a:latin typeface="Calibri"/>
                        </a:rPr>
                        <a:t>Anno 2019</a:t>
                      </a:r>
                      <a:endParaRPr b="0" lang="it-IT" sz="1600" spc="-1" strike="noStrike">
                        <a:solidFill>
                          <a:srgbClr val="000000"/>
                        </a:solidFill>
                        <a:latin typeface="Arial"/>
                      </a:endParaRPr>
                    </a:p>
                  </a:txBody>
                  <a:tcPr anchor="ctr" marL="91440" marR="91440">
                    <a:lnL w="12240">
                      <a:noFill/>
                      <a:prstDash val="solid"/>
                    </a:lnL>
                    <a:lnR w="12240">
                      <a:noFill/>
                      <a:prstDash val="solid"/>
                    </a:lnR>
                    <a:lnT w="12240">
                      <a:noFill/>
                      <a:prstDash val="solid"/>
                    </a:lnT>
                    <a:lnB w="12240">
                      <a:solidFill>
                        <a:srgbClr val="bfbfbf"/>
                      </a:solidFill>
                      <a:prstDash val="solid"/>
                    </a:lnB>
                    <a:noFill/>
                  </a:tcPr>
                </a:tc>
                <a:tc>
                  <a:txBody>
                    <a:bodyPr anchor="ctr">
                      <a:noAutofit/>
                    </a:bodyPr>
                    <a:p>
                      <a:pPr algn="ctr">
                        <a:lnSpc>
                          <a:spcPct val="100000"/>
                        </a:lnSpc>
                        <a:tabLst>
                          <a:tab algn="l" pos="0"/>
                        </a:tabLst>
                      </a:pPr>
                      <a:r>
                        <a:rPr b="1" lang="it-IT" sz="1600" spc="-1" strike="noStrike">
                          <a:solidFill>
                            <a:srgbClr val="404040"/>
                          </a:solidFill>
                          <a:latin typeface="Calibri"/>
                        </a:rPr>
                        <a:t>Anno 2022</a:t>
                      </a:r>
                      <a:endParaRPr b="0" lang="it-IT" sz="1600" spc="-1" strike="noStrike">
                        <a:solidFill>
                          <a:srgbClr val="000000"/>
                        </a:solidFill>
                        <a:latin typeface="Arial"/>
                      </a:endParaRPr>
                    </a:p>
                  </a:txBody>
                  <a:tcPr anchor="ctr" marL="91440" marR="91440">
                    <a:lnL w="12240">
                      <a:noFill/>
                      <a:prstDash val="solid"/>
                    </a:lnL>
                    <a:lnR w="12240">
                      <a:noFill/>
                      <a:prstDash val="solid"/>
                    </a:lnR>
                    <a:lnT w="12240">
                      <a:noFill/>
                      <a:prstDash val="solid"/>
                    </a:lnT>
                    <a:lnB w="12240">
                      <a:solidFill>
                        <a:srgbClr val="bfbfbf"/>
                      </a:solidFill>
                      <a:prstDash val="solid"/>
                    </a:lnB>
                    <a:noFill/>
                  </a:tcPr>
                </a:tc>
                <a:tc>
                  <a:txBody>
                    <a:bodyPr anchor="ctr">
                      <a:noAutofit/>
                    </a:bodyPr>
                    <a:p>
                      <a:pPr algn="ctr">
                        <a:lnSpc>
                          <a:spcPct val="100000"/>
                        </a:lnSpc>
                        <a:tabLst>
                          <a:tab algn="l" pos="0"/>
                        </a:tabLst>
                      </a:pPr>
                      <a:r>
                        <a:rPr b="1" lang="it-IT" sz="1600" spc="-1" strike="noStrike">
                          <a:solidFill>
                            <a:srgbClr val="404040"/>
                          </a:solidFill>
                          <a:latin typeface="Calibri"/>
                        </a:rPr>
                        <a:t>Anno 2023</a:t>
                      </a:r>
                      <a:endParaRPr b="0" lang="it-IT" sz="1600" spc="-1" strike="noStrike">
                        <a:solidFill>
                          <a:srgbClr val="000000"/>
                        </a:solidFill>
                        <a:latin typeface="Arial"/>
                      </a:endParaRPr>
                    </a:p>
                  </a:txBody>
                  <a:tcPr anchor="ctr" marL="91440" marR="91440">
                    <a:lnL w="12240">
                      <a:noFill/>
                      <a:prstDash val="solid"/>
                    </a:lnL>
                    <a:lnR w="12240">
                      <a:noFill/>
                      <a:prstDash val="solid"/>
                    </a:lnR>
                    <a:lnT w="12240">
                      <a:noFill/>
                      <a:prstDash val="solid"/>
                    </a:lnT>
                    <a:lnB w="12240">
                      <a:solidFill>
                        <a:srgbClr val="bfbfbf"/>
                      </a:solidFill>
                      <a:prstDash val="solid"/>
                    </a:lnB>
                    <a:noFill/>
                  </a:tcPr>
                </a:tc>
              </a:tr>
              <a:tr h="207720">
                <a:tc>
                  <a:txBody>
                    <a:bodyPr anchor="ctr">
                      <a:noAutofit/>
                    </a:bodyPr>
                    <a:p>
                      <a:pPr marL="285840" indent="-285840">
                        <a:lnSpc>
                          <a:spcPct val="100000"/>
                        </a:lnSpc>
                        <a:buClr>
                          <a:srgbClr val="404040"/>
                        </a:buClr>
                        <a:buFont typeface="Arial"/>
                        <a:buChar char="•"/>
                      </a:pPr>
                      <a:r>
                        <a:rPr b="0" lang="it-IT" sz="1600" spc="-1" strike="noStrike">
                          <a:solidFill>
                            <a:srgbClr val="404040"/>
                          </a:solidFill>
                          <a:latin typeface="Calibri"/>
                        </a:rPr>
                        <a:t>Permanenza media</a:t>
                      </a:r>
                      <a:endParaRPr b="0" lang="it-IT" sz="1600" spc="-1" strike="noStrike">
                        <a:solidFill>
                          <a:srgbClr val="000000"/>
                        </a:solidFill>
                        <a:latin typeface="Arial"/>
                      </a:endParaRPr>
                    </a:p>
                  </a:txBody>
                  <a:tcPr anchor="ctr" marL="91440" marR="91440">
                    <a:lnL w="12240">
                      <a:noFill/>
                      <a:prstDash val="solid"/>
                    </a:lnL>
                    <a:lnR w="12240">
                      <a:noFill/>
                      <a:prstDash val="solid"/>
                    </a:lnR>
                    <a:lnT w="12240">
                      <a:solidFill>
                        <a:srgbClr val="bfbfbf"/>
                      </a:solidFill>
                      <a:prstDash val="solid"/>
                    </a:lnT>
                    <a:lnB w="12240">
                      <a:solidFill>
                        <a:srgbClr val="bfbfbf"/>
                      </a:solidFill>
                      <a:prstDash val="solid"/>
                    </a:lnB>
                    <a:noFill/>
                  </a:tcPr>
                </a:tc>
                <a:tc>
                  <a:txBody>
                    <a:bodyPr anchor="ctr">
                      <a:noAutofit/>
                    </a:bodyPr>
                    <a:p>
                      <a:pPr algn="ctr">
                        <a:lnSpc>
                          <a:spcPct val="100000"/>
                        </a:lnSpc>
                      </a:pPr>
                      <a:r>
                        <a:rPr b="0" lang="it-IT" sz="1600" spc="-1" strike="noStrike">
                          <a:solidFill>
                            <a:srgbClr val="404040"/>
                          </a:solidFill>
                          <a:latin typeface="Calibri"/>
                        </a:rPr>
                        <a:t>3,9 notti</a:t>
                      </a:r>
                      <a:endParaRPr b="0" lang="it-IT" sz="1600" spc="-1" strike="noStrike">
                        <a:solidFill>
                          <a:srgbClr val="000000"/>
                        </a:solidFill>
                        <a:latin typeface="Arial"/>
                      </a:endParaRPr>
                    </a:p>
                  </a:txBody>
                  <a:tcPr anchor="ctr" marL="91440" marR="91440">
                    <a:lnL w="12240">
                      <a:noFill/>
                      <a:prstDash val="solid"/>
                    </a:lnL>
                    <a:lnR w="12240">
                      <a:noFill/>
                      <a:prstDash val="solid"/>
                    </a:lnR>
                    <a:lnT w="12240">
                      <a:solidFill>
                        <a:srgbClr val="bfbfbf"/>
                      </a:solidFill>
                      <a:prstDash val="solid"/>
                    </a:lnT>
                    <a:lnB w="12240">
                      <a:solidFill>
                        <a:srgbClr val="bfbfbf"/>
                      </a:solidFill>
                      <a:prstDash val="solid"/>
                    </a:lnB>
                    <a:noFill/>
                  </a:tcPr>
                </a:tc>
                <a:tc>
                  <a:txBody>
                    <a:bodyPr anchor="ctr">
                      <a:noAutofit/>
                    </a:bodyPr>
                    <a:p>
                      <a:pPr algn="ctr">
                        <a:lnSpc>
                          <a:spcPct val="100000"/>
                        </a:lnSpc>
                      </a:pPr>
                      <a:r>
                        <a:rPr b="0" lang="it-IT" sz="1600" spc="-1" strike="noStrike">
                          <a:solidFill>
                            <a:srgbClr val="404040"/>
                          </a:solidFill>
                          <a:latin typeface="Calibri"/>
                        </a:rPr>
                        <a:t>3,6 notti</a:t>
                      </a:r>
                      <a:endParaRPr b="0" lang="it-IT" sz="1600" spc="-1" strike="noStrike">
                        <a:solidFill>
                          <a:srgbClr val="000000"/>
                        </a:solidFill>
                        <a:latin typeface="Arial"/>
                      </a:endParaRPr>
                    </a:p>
                  </a:txBody>
                  <a:tcPr anchor="ctr" marL="91440" marR="91440">
                    <a:lnL w="12240">
                      <a:noFill/>
                      <a:prstDash val="solid"/>
                    </a:lnL>
                    <a:lnR w="12240">
                      <a:noFill/>
                      <a:prstDash val="solid"/>
                    </a:lnR>
                    <a:lnT w="12240">
                      <a:solidFill>
                        <a:srgbClr val="bfbfbf"/>
                      </a:solidFill>
                      <a:prstDash val="solid"/>
                    </a:lnT>
                    <a:lnB w="12240">
                      <a:solidFill>
                        <a:srgbClr val="bfbfbf"/>
                      </a:solidFill>
                      <a:prstDash val="solid"/>
                    </a:lnB>
                    <a:noFill/>
                  </a:tcPr>
                </a:tc>
                <a:tc>
                  <a:txBody>
                    <a:bodyPr anchor="ctr">
                      <a:noAutofit/>
                    </a:bodyPr>
                    <a:p>
                      <a:pPr algn="ctr">
                        <a:lnSpc>
                          <a:spcPct val="100000"/>
                        </a:lnSpc>
                      </a:pPr>
                      <a:r>
                        <a:rPr b="0" lang="it-IT" sz="1600" spc="-1" strike="noStrike">
                          <a:solidFill>
                            <a:srgbClr val="404040"/>
                          </a:solidFill>
                          <a:latin typeface="Calibri"/>
                        </a:rPr>
                        <a:t>4,1 notti</a:t>
                      </a:r>
                      <a:endParaRPr b="0" lang="it-IT" sz="1600" spc="-1" strike="noStrike">
                        <a:solidFill>
                          <a:srgbClr val="000000"/>
                        </a:solidFill>
                        <a:latin typeface="Arial"/>
                      </a:endParaRPr>
                    </a:p>
                  </a:txBody>
                  <a:tcPr anchor="ctr" marL="91440" marR="91440">
                    <a:lnL w="12240">
                      <a:noFill/>
                      <a:prstDash val="solid"/>
                    </a:lnL>
                    <a:lnR w="12240">
                      <a:noFill/>
                      <a:prstDash val="solid"/>
                    </a:lnR>
                    <a:lnT w="12240">
                      <a:solidFill>
                        <a:srgbClr val="bfbfbf"/>
                      </a:solidFill>
                      <a:prstDash val="solid"/>
                    </a:lnT>
                    <a:lnB w="12240">
                      <a:solidFill>
                        <a:srgbClr val="bfbfbf"/>
                      </a:solidFill>
                      <a:prstDash val="solid"/>
                    </a:lnB>
                    <a:noFill/>
                  </a:tcPr>
                </a:tc>
              </a:tr>
              <a:tr h="365040">
                <a:tc>
                  <a:txBody>
                    <a:bodyPr anchor="ctr">
                      <a:noAutofit/>
                    </a:bodyPr>
                    <a:p>
                      <a:pPr marL="285840" indent="-285840">
                        <a:lnSpc>
                          <a:spcPct val="100000"/>
                        </a:lnSpc>
                        <a:buClr>
                          <a:srgbClr val="404040"/>
                        </a:buClr>
                        <a:buFont typeface="Arial"/>
                        <a:buChar char="•"/>
                        <a:tabLst>
                          <a:tab algn="l" pos="1438200"/>
                        </a:tabLst>
                      </a:pPr>
                      <a:r>
                        <a:rPr b="0" lang="it-IT" sz="1600" spc="-1" strike="noStrike">
                          <a:solidFill>
                            <a:srgbClr val="404040"/>
                          </a:solidFill>
                          <a:latin typeface="Calibri"/>
                        </a:rPr>
                        <a:t>% presenze </a:t>
                      </a:r>
                      <a:r>
                        <a:rPr b="0" lang="it-IT" sz="1600" spc="-1" strike="noStrike">
                          <a:solidFill>
                            <a:srgbClr val="404040"/>
                          </a:solidFill>
                          <a:latin typeface="Calibri"/>
                        </a:rPr>
                        <a:t>	</a:t>
                      </a:r>
                      <a:r>
                        <a:rPr b="0" lang="it-IT" sz="1600" spc="-1" strike="noStrike">
                          <a:solidFill>
                            <a:srgbClr val="404040"/>
                          </a:solidFill>
                          <a:latin typeface="Calibri"/>
                        </a:rPr>
                        <a:t>Alberghiere</a:t>
                      </a:r>
                      <a:endParaRPr b="0" lang="it-IT" sz="1600" spc="-1" strike="noStrike">
                        <a:solidFill>
                          <a:srgbClr val="000000"/>
                        </a:solidFill>
                        <a:latin typeface="Arial"/>
                      </a:endParaRPr>
                    </a:p>
                    <a:p>
                      <a:pPr>
                        <a:lnSpc>
                          <a:spcPct val="100000"/>
                        </a:lnSpc>
                        <a:tabLst>
                          <a:tab algn="l" pos="0"/>
                        </a:tabLst>
                      </a:pPr>
                      <a:r>
                        <a:rPr b="0" lang="it-IT" sz="1600" spc="-1" strike="noStrike">
                          <a:solidFill>
                            <a:srgbClr val="404040"/>
                          </a:solidFill>
                          <a:latin typeface="Calibri"/>
                        </a:rPr>
                        <a:t>	</a:t>
                      </a:r>
                      <a:r>
                        <a:rPr b="0" lang="it-IT" sz="1600" spc="-1" strike="noStrike">
                          <a:solidFill>
                            <a:srgbClr val="404040"/>
                          </a:solidFill>
                          <a:latin typeface="Calibri"/>
                        </a:rPr>
                        <a:t>Extra</a:t>
                      </a:r>
                      <a:endParaRPr b="0" lang="it-IT" sz="1600" spc="-1" strike="noStrike">
                        <a:solidFill>
                          <a:srgbClr val="000000"/>
                        </a:solidFill>
                        <a:latin typeface="Arial"/>
                      </a:endParaRPr>
                    </a:p>
                  </a:txBody>
                  <a:tcPr anchor="ctr" marL="91440" marR="91440">
                    <a:lnL w="12240">
                      <a:noFill/>
                      <a:prstDash val="solid"/>
                    </a:lnL>
                    <a:lnR w="12240">
                      <a:noFill/>
                      <a:prstDash val="solid"/>
                    </a:lnR>
                    <a:lnT w="12240">
                      <a:solidFill>
                        <a:srgbClr val="bfbfbf"/>
                      </a:solidFill>
                      <a:prstDash val="solid"/>
                    </a:lnT>
                    <a:lnB w="12240">
                      <a:solidFill>
                        <a:srgbClr val="bfbfbf"/>
                      </a:solidFill>
                      <a:prstDash val="solid"/>
                    </a:lnB>
                    <a:noFill/>
                  </a:tcPr>
                </a:tc>
                <a:tc>
                  <a:txBody>
                    <a:bodyPr anchor="ctr">
                      <a:noAutofit/>
                    </a:bodyPr>
                    <a:p>
                      <a:pPr algn="ctr">
                        <a:lnSpc>
                          <a:spcPct val="100000"/>
                        </a:lnSpc>
                      </a:pPr>
                      <a:r>
                        <a:rPr b="0" lang="it-IT" sz="1600" spc="-1" strike="noStrike">
                          <a:solidFill>
                            <a:srgbClr val="404040"/>
                          </a:solidFill>
                          <a:latin typeface="Calibri"/>
                        </a:rPr>
                        <a:t>66,3%</a:t>
                      </a:r>
                      <a:endParaRPr b="0" lang="it-IT" sz="1600" spc="-1" strike="noStrike">
                        <a:solidFill>
                          <a:srgbClr val="000000"/>
                        </a:solidFill>
                        <a:latin typeface="Arial"/>
                      </a:endParaRPr>
                    </a:p>
                    <a:p>
                      <a:pPr algn="ctr">
                        <a:lnSpc>
                          <a:spcPct val="100000"/>
                        </a:lnSpc>
                      </a:pPr>
                      <a:r>
                        <a:rPr b="0" lang="it-IT" sz="1600" spc="-1" strike="noStrike">
                          <a:solidFill>
                            <a:srgbClr val="404040"/>
                          </a:solidFill>
                          <a:latin typeface="Calibri"/>
                        </a:rPr>
                        <a:t>33,7%</a:t>
                      </a:r>
                      <a:endParaRPr b="0" lang="it-IT" sz="1600" spc="-1" strike="noStrike">
                        <a:solidFill>
                          <a:srgbClr val="000000"/>
                        </a:solidFill>
                        <a:latin typeface="Arial"/>
                      </a:endParaRPr>
                    </a:p>
                  </a:txBody>
                  <a:tcPr anchor="ctr" marL="91440" marR="91440">
                    <a:lnL w="12240">
                      <a:noFill/>
                      <a:prstDash val="solid"/>
                    </a:lnL>
                    <a:lnR w="12240">
                      <a:noFill/>
                      <a:prstDash val="solid"/>
                    </a:lnR>
                    <a:lnT w="12240">
                      <a:solidFill>
                        <a:srgbClr val="bfbfbf"/>
                      </a:solidFill>
                      <a:prstDash val="solid"/>
                    </a:lnT>
                    <a:lnB w="12240">
                      <a:solidFill>
                        <a:srgbClr val="bfbfbf"/>
                      </a:solidFill>
                      <a:prstDash val="solid"/>
                    </a:lnB>
                    <a:noFill/>
                  </a:tcPr>
                </a:tc>
                <a:tc>
                  <a:txBody>
                    <a:bodyPr anchor="ctr">
                      <a:noAutofit/>
                    </a:bodyPr>
                    <a:p>
                      <a:pPr algn="ctr">
                        <a:lnSpc>
                          <a:spcPct val="100000"/>
                        </a:lnSpc>
                      </a:pPr>
                      <a:r>
                        <a:rPr b="0" lang="it-IT" sz="1600" spc="-1" strike="noStrike">
                          <a:solidFill>
                            <a:srgbClr val="404040"/>
                          </a:solidFill>
                          <a:latin typeface="Calibri"/>
                        </a:rPr>
                        <a:t>64,6%</a:t>
                      </a:r>
                      <a:endParaRPr b="0" lang="it-IT" sz="1600" spc="-1" strike="noStrike">
                        <a:solidFill>
                          <a:srgbClr val="000000"/>
                        </a:solidFill>
                        <a:latin typeface="Arial"/>
                      </a:endParaRPr>
                    </a:p>
                    <a:p>
                      <a:pPr algn="ctr">
                        <a:lnSpc>
                          <a:spcPct val="100000"/>
                        </a:lnSpc>
                      </a:pPr>
                      <a:r>
                        <a:rPr b="0" lang="it-IT" sz="1600" spc="-1" strike="noStrike">
                          <a:solidFill>
                            <a:srgbClr val="404040"/>
                          </a:solidFill>
                          <a:latin typeface="Calibri"/>
                        </a:rPr>
                        <a:t>35,4%</a:t>
                      </a:r>
                      <a:endParaRPr b="0" lang="it-IT" sz="1600" spc="-1" strike="noStrike">
                        <a:solidFill>
                          <a:srgbClr val="000000"/>
                        </a:solidFill>
                        <a:latin typeface="Arial"/>
                      </a:endParaRPr>
                    </a:p>
                  </a:txBody>
                  <a:tcPr anchor="ctr" marL="91440" marR="91440">
                    <a:lnL w="12240">
                      <a:noFill/>
                      <a:prstDash val="solid"/>
                    </a:lnL>
                    <a:lnR w="12240">
                      <a:noFill/>
                      <a:prstDash val="solid"/>
                    </a:lnR>
                    <a:lnT w="12240">
                      <a:solidFill>
                        <a:srgbClr val="bfbfbf"/>
                      </a:solidFill>
                      <a:prstDash val="solid"/>
                    </a:lnT>
                    <a:lnB w="12240">
                      <a:solidFill>
                        <a:srgbClr val="bfbfbf"/>
                      </a:solidFill>
                      <a:prstDash val="solid"/>
                    </a:lnB>
                    <a:noFill/>
                  </a:tcPr>
                </a:tc>
                <a:tc>
                  <a:txBody>
                    <a:bodyPr anchor="ctr">
                      <a:noAutofit/>
                    </a:bodyPr>
                    <a:p>
                      <a:pPr algn="ctr">
                        <a:lnSpc>
                          <a:spcPct val="100000"/>
                        </a:lnSpc>
                      </a:pPr>
                      <a:r>
                        <a:rPr b="0" lang="it-IT" sz="1600" spc="-1" strike="noStrike">
                          <a:solidFill>
                            <a:srgbClr val="404040"/>
                          </a:solidFill>
                          <a:latin typeface="Calibri"/>
                        </a:rPr>
                        <a:t>55,5%</a:t>
                      </a:r>
                      <a:endParaRPr b="0" lang="it-IT" sz="1600" spc="-1" strike="noStrike">
                        <a:solidFill>
                          <a:srgbClr val="000000"/>
                        </a:solidFill>
                        <a:latin typeface="Arial"/>
                      </a:endParaRPr>
                    </a:p>
                    <a:p>
                      <a:pPr algn="ctr">
                        <a:lnSpc>
                          <a:spcPct val="100000"/>
                        </a:lnSpc>
                      </a:pPr>
                      <a:r>
                        <a:rPr b="0" lang="it-IT" sz="1600" spc="-1" strike="noStrike">
                          <a:solidFill>
                            <a:srgbClr val="404040"/>
                          </a:solidFill>
                          <a:latin typeface="Calibri"/>
                        </a:rPr>
                        <a:t>44,5%</a:t>
                      </a:r>
                      <a:endParaRPr b="0" lang="it-IT" sz="1600" spc="-1" strike="noStrike">
                        <a:solidFill>
                          <a:srgbClr val="000000"/>
                        </a:solidFill>
                        <a:latin typeface="Arial"/>
                      </a:endParaRPr>
                    </a:p>
                  </a:txBody>
                  <a:tcPr anchor="ctr" marL="91440" marR="91440">
                    <a:lnL w="12240">
                      <a:noFill/>
                      <a:prstDash val="solid"/>
                    </a:lnL>
                    <a:lnR w="12240">
                      <a:noFill/>
                      <a:prstDash val="solid"/>
                    </a:lnR>
                    <a:lnT w="12240">
                      <a:solidFill>
                        <a:srgbClr val="bfbfbf"/>
                      </a:solidFill>
                      <a:prstDash val="solid"/>
                    </a:lnT>
                    <a:lnB w="12240">
                      <a:solidFill>
                        <a:srgbClr val="bfbfbf"/>
                      </a:solidFill>
                      <a:prstDash val="solid"/>
                    </a:lnB>
                    <a:noFill/>
                  </a:tcPr>
                </a:tc>
              </a:tr>
            </a:tbl>
          </a:graphicData>
        </a:graphic>
      </p:graphicFrame>
      <p:sp>
        <p:nvSpPr>
          <p:cNvPr id="310" name="Rettangolo 3"/>
          <p:cNvSpPr/>
          <p:nvPr/>
        </p:nvSpPr>
        <p:spPr>
          <a:xfrm>
            <a:off x="122400" y="807840"/>
            <a:ext cx="5347800" cy="145872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pPr>
            <a:r>
              <a:rPr b="1" lang="it-IT" sz="1600" spc="-1" strike="noStrike">
                <a:solidFill>
                  <a:srgbClr val="404040"/>
                </a:solidFill>
                <a:latin typeface="Calibri"/>
              </a:rPr>
              <a:t>MERCATO NAZIONALE</a:t>
            </a:r>
            <a:endParaRPr b="0" lang="it-IT" sz="1600" spc="-1" strike="noStrike">
              <a:solidFill>
                <a:srgbClr val="000000"/>
              </a:solidFill>
              <a:latin typeface="Arial"/>
            </a:endParaRPr>
          </a:p>
          <a:p>
            <a:pPr algn="just">
              <a:lnSpc>
                <a:spcPct val="100000"/>
              </a:lnSpc>
              <a:tabLst>
                <a:tab algn="l" pos="2238480"/>
                <a:tab algn="l" pos="3232080"/>
              </a:tabLst>
            </a:pPr>
            <a:r>
              <a:rPr b="0" i="1" lang="it-IT" sz="1600" spc="-1" strike="noStrike">
                <a:solidFill>
                  <a:srgbClr val="404040"/>
                </a:solidFill>
                <a:latin typeface="Calibri"/>
              </a:rPr>
              <a:t>Variazione % 2023/2019</a:t>
            </a:r>
            <a:r>
              <a:rPr b="0" i="1" lang="it-IT" sz="1600" spc="-1" strike="noStrike">
                <a:solidFill>
                  <a:srgbClr val="404040"/>
                </a:solidFill>
                <a:latin typeface="Calibri"/>
              </a:rPr>
              <a:t>	</a:t>
            </a:r>
            <a:r>
              <a:rPr b="0" i="1" lang="it-IT" sz="1600" spc="-1" strike="noStrike">
                <a:solidFill>
                  <a:srgbClr val="404040"/>
                </a:solidFill>
                <a:latin typeface="Calibri"/>
              </a:rPr>
              <a:t>- Arr.  -3,1%  Pres.+3,6%</a:t>
            </a:r>
            <a:endParaRPr b="0" lang="it-IT" sz="1600" spc="-1" strike="noStrike">
              <a:solidFill>
                <a:srgbClr val="000000"/>
              </a:solidFill>
              <a:latin typeface="Arial"/>
            </a:endParaRPr>
          </a:p>
          <a:p>
            <a:pPr algn="just">
              <a:lnSpc>
                <a:spcPct val="100000"/>
              </a:lnSpc>
              <a:tabLst>
                <a:tab algn="l" pos="2238480"/>
                <a:tab algn="l" pos="3232080"/>
              </a:tabLst>
            </a:pPr>
            <a:r>
              <a:rPr b="0" i="1" lang="it-IT" sz="1600" spc="-1" strike="noStrike">
                <a:solidFill>
                  <a:srgbClr val="404040"/>
                </a:solidFill>
                <a:latin typeface="Calibri"/>
              </a:rPr>
              <a:t>Variazione % 2023/2022</a:t>
            </a:r>
            <a:r>
              <a:rPr b="0" i="1" lang="it-IT" sz="1600" spc="-1" strike="noStrike">
                <a:solidFill>
                  <a:srgbClr val="404040"/>
                </a:solidFill>
                <a:latin typeface="Calibri"/>
              </a:rPr>
              <a:t>	</a:t>
            </a:r>
            <a:r>
              <a:rPr b="0" i="1" lang="it-IT" sz="1600" spc="-1" strike="noStrike">
                <a:solidFill>
                  <a:srgbClr val="404040"/>
                </a:solidFill>
                <a:latin typeface="Calibri"/>
              </a:rPr>
              <a:t>- Arr. -5,8%  Pres.+6,8% </a:t>
            </a:r>
            <a:endParaRPr b="0" lang="it-IT" sz="1600" spc="-1" strike="noStrike">
              <a:solidFill>
                <a:srgbClr val="000000"/>
              </a:solidFill>
              <a:latin typeface="Arial"/>
            </a:endParaRPr>
          </a:p>
          <a:p>
            <a:pPr>
              <a:lnSpc>
                <a:spcPct val="100000"/>
              </a:lnSpc>
              <a:tabLst>
                <a:tab algn="l" pos="2238480"/>
                <a:tab algn="l" pos="3232080"/>
              </a:tabLst>
            </a:pPr>
            <a:endParaRPr b="0" lang="it-IT" sz="1000" spc="-1" strike="noStrike">
              <a:solidFill>
                <a:srgbClr val="000000"/>
              </a:solidFill>
              <a:latin typeface="Arial"/>
            </a:endParaRPr>
          </a:p>
          <a:p>
            <a:pPr marL="285840" indent="-285840">
              <a:lnSpc>
                <a:spcPct val="100000"/>
              </a:lnSpc>
              <a:buClr>
                <a:srgbClr val="404040"/>
              </a:buClr>
              <a:buFont typeface="OpenSymbol"/>
              <a:buChar char="-"/>
              <a:tabLst>
                <a:tab algn="l" pos="2238480"/>
                <a:tab algn="l" pos="3232080"/>
              </a:tabLst>
            </a:pPr>
            <a:r>
              <a:rPr b="0" lang="it-IT" sz="1600" spc="-1" strike="noStrike">
                <a:solidFill>
                  <a:srgbClr val="404040"/>
                </a:solidFill>
                <a:latin typeface="Calibri"/>
              </a:rPr>
              <a:t>In aumento la durata del soggiorno</a:t>
            </a:r>
            <a:endParaRPr b="0" lang="it-IT" sz="1600" spc="-1" strike="noStrike">
              <a:solidFill>
                <a:srgbClr val="000000"/>
              </a:solidFill>
              <a:latin typeface="Arial"/>
            </a:endParaRPr>
          </a:p>
          <a:p>
            <a:pPr marL="285840" indent="-285840">
              <a:lnSpc>
                <a:spcPct val="100000"/>
              </a:lnSpc>
              <a:buClr>
                <a:srgbClr val="404040"/>
              </a:buClr>
              <a:buFont typeface="OpenSymbol"/>
              <a:buChar char="-"/>
              <a:tabLst>
                <a:tab algn="l" pos="2238480"/>
                <a:tab algn="l" pos="3232080"/>
              </a:tabLst>
            </a:pPr>
            <a:r>
              <a:rPr b="0" lang="it-IT" sz="1600" spc="-1" strike="noStrike">
                <a:solidFill>
                  <a:srgbClr val="404040"/>
                </a:solidFill>
                <a:latin typeface="Calibri"/>
              </a:rPr>
              <a:t>Aumenta l'attenzione verso le sistemazioni extralberghiere</a:t>
            </a:r>
            <a:endParaRPr b="0" lang="it-IT" sz="1600" spc="-1" strike="noStrike">
              <a:solidFill>
                <a:srgbClr val="000000"/>
              </a:solidFill>
              <a:latin typeface="Arial"/>
            </a:endParaRPr>
          </a:p>
        </p:txBody>
      </p:sp>
      <p:sp>
        <p:nvSpPr>
          <p:cNvPr id="311" name="Rettangolo 9"/>
          <p:cNvSpPr/>
          <p:nvPr/>
        </p:nvSpPr>
        <p:spPr>
          <a:xfrm>
            <a:off x="122400" y="2781000"/>
            <a:ext cx="2306520" cy="252324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pPr>
            <a:r>
              <a:rPr b="0" lang="it-IT" sz="1600" spc="-1" strike="noStrike">
                <a:solidFill>
                  <a:srgbClr val="404040"/>
                </a:solidFill>
                <a:latin typeface="Calibri"/>
              </a:rPr>
              <a:t>Rimane pressoché invariato l'ordine dei primi mercati regionali, sebbene con intensità leggermente diverse. La Toscana ritorna ad essere  il primo mercato interno nazionale.</a:t>
            </a:r>
            <a:endParaRPr b="0" lang="it-IT" sz="1600" spc="-1" strike="noStrike">
              <a:solidFill>
                <a:srgbClr val="000000"/>
              </a:solidFill>
              <a:latin typeface="Arial"/>
            </a:endParaRPr>
          </a:p>
          <a:p>
            <a:pPr algn="ctr">
              <a:lnSpc>
                <a:spcPct val="100000"/>
              </a:lnSpc>
            </a:pPr>
            <a:r>
              <a:rPr b="0" lang="it-IT" sz="1600" spc="-1" strike="noStrike">
                <a:solidFill>
                  <a:srgbClr val="404040"/>
                </a:solidFill>
                <a:latin typeface="Calibri"/>
              </a:rPr>
              <a:t>La Campania si conferma la settima regione </a:t>
            </a:r>
            <a:endParaRPr b="0" lang="it-IT" sz="1600" spc="-1" strike="noStrike">
              <a:solidFill>
                <a:srgbClr val="000000"/>
              </a:solidFill>
              <a:latin typeface="Arial"/>
            </a:endParaRPr>
          </a:p>
        </p:txBody>
      </p:sp>
      <p:pic>
        <p:nvPicPr>
          <p:cNvPr id="312" name="Immagine 8" descr=""/>
          <p:cNvPicPr/>
          <p:nvPr/>
        </p:nvPicPr>
        <p:blipFill>
          <a:blip r:embed="rId1"/>
          <a:srcRect l="0" t="930" r="0" b="4166"/>
          <a:stretch/>
        </p:blipFill>
        <p:spPr>
          <a:xfrm>
            <a:off x="2429280" y="2625480"/>
            <a:ext cx="2782800" cy="3225240"/>
          </a:xfrm>
          <a:prstGeom prst="rect">
            <a:avLst/>
          </a:prstGeom>
          <a:ln w="0">
            <a:noFill/>
          </a:ln>
        </p:spPr>
      </p:pic>
      <p:pic>
        <p:nvPicPr>
          <p:cNvPr id="313" name="Immagine 6" descr=""/>
          <p:cNvPicPr/>
          <p:nvPr/>
        </p:nvPicPr>
        <p:blipFill>
          <a:blip r:embed="rId2"/>
          <a:srcRect l="3102" t="2430" r="2899" b="941"/>
          <a:stretch/>
        </p:blipFill>
        <p:spPr>
          <a:xfrm>
            <a:off x="5135760" y="2531520"/>
            <a:ext cx="2782800" cy="3431520"/>
          </a:xfrm>
          <a:prstGeom prst="rect">
            <a:avLst/>
          </a:prstGeom>
          <a:ln w="0">
            <a:noFill/>
          </a:ln>
        </p:spPr>
      </p:pic>
      <p:sp>
        <p:nvSpPr>
          <p:cNvPr id="314" name="CasellaDiTesto 10"/>
          <p:cNvSpPr/>
          <p:nvPr/>
        </p:nvSpPr>
        <p:spPr>
          <a:xfrm>
            <a:off x="204840" y="299520"/>
            <a:ext cx="11332800" cy="403920"/>
          </a:xfrm>
          <a:prstGeom prst="rect">
            <a:avLst/>
          </a:prstGeom>
          <a:noFill/>
          <a:ln w="0">
            <a:noFill/>
          </a:ln>
        </p:spPr>
        <p:style>
          <a:lnRef idx="0"/>
          <a:fillRef idx="0"/>
          <a:effectRef idx="0"/>
          <a:fontRef idx="minor"/>
        </p:style>
        <p:txBody>
          <a:bodyPr lIns="90000" rIns="90000" tIns="45000" bIns="45000" anchor="ctr">
            <a:noAutofit/>
          </a:bodyPr>
          <a:p>
            <a:pPr>
              <a:lnSpc>
                <a:spcPct val="100000"/>
              </a:lnSpc>
            </a:pPr>
            <a:r>
              <a:rPr b="1" lang="it-IT" sz="2000" spc="-1" strike="noStrike">
                <a:solidFill>
                  <a:srgbClr val="ffffff"/>
                </a:solidFill>
                <a:latin typeface="Open Sans Semibold"/>
                <a:ea typeface="Open Sans Semibold"/>
              </a:rPr>
              <a:t>IL PROFILO DEL TURISTA "UFFICIALE" NEL 2023 DELL'AMBITO VERSILIA</a:t>
            </a:r>
            <a:endParaRPr b="0" lang="it-IT" sz="2000" spc="-1" strike="noStrike">
              <a:solidFill>
                <a:srgbClr val="000000"/>
              </a:solidFill>
              <a:latin typeface="Arial"/>
            </a:endParaRPr>
          </a:p>
        </p:txBody>
      </p:sp>
      <p:graphicFrame>
        <p:nvGraphicFramePr>
          <p:cNvPr id="315" name="Grafico 1"/>
          <p:cNvGraphicFramePr/>
          <p:nvPr/>
        </p:nvGraphicFramePr>
        <p:xfrm>
          <a:off x="8065800" y="2635920"/>
          <a:ext cx="4003560" cy="3412440"/>
        </p:xfrm>
        <a:graphic>
          <a:graphicData uri="http://schemas.openxmlformats.org/drawingml/2006/chart">
            <c:chart xmlns:c="http://schemas.openxmlformats.org/drawingml/2006/chart" xmlns:r="http://schemas.openxmlformats.org/officeDocument/2006/relationships" r:id="rId3"/>
          </a:graphicData>
        </a:graphic>
      </p:graphicFrame>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51" name="CasellaDiTesto 4"/>
          <p:cNvSpPr/>
          <p:nvPr/>
        </p:nvSpPr>
        <p:spPr>
          <a:xfrm>
            <a:off x="1604520" y="1354680"/>
            <a:ext cx="9247320" cy="3709800"/>
          </a:xfrm>
          <a:prstGeom prst="rect">
            <a:avLst/>
          </a:prstGeom>
          <a:noFill/>
          <a:ln w="0">
            <a:noFill/>
          </a:ln>
        </p:spPr>
        <p:style>
          <a:lnRef idx="0"/>
          <a:fillRef idx="0"/>
          <a:effectRef idx="0"/>
          <a:fontRef idx="minor"/>
        </p:style>
        <p:txBody>
          <a:bodyPr lIns="90000" rIns="90000" tIns="45000" bIns="45000" anchor="t">
            <a:spAutoFit/>
          </a:bodyPr>
          <a:p>
            <a:pPr algn="ctr">
              <a:lnSpc>
                <a:spcPct val="130000"/>
              </a:lnSpc>
              <a:spcBef>
                <a:spcPts val="601"/>
              </a:spcBef>
              <a:spcAft>
                <a:spcPts val="601"/>
              </a:spcAft>
            </a:pPr>
            <a:r>
              <a:rPr b="1" lang="it-IT" sz="4000" spc="-1" strike="noStrike" cap="small">
                <a:solidFill>
                  <a:schemeClr val="accent4">
                    <a:lumMod val="50000"/>
                  </a:schemeClr>
                </a:solidFill>
                <a:latin typeface="Calibri"/>
                <a:ea typeface="arial"/>
              </a:rPr>
              <a:t>i Flussi Turistici dell'Anno 2023 a livello internazionale, Europa, Italia</a:t>
            </a:r>
            <a:endParaRPr b="0" lang="it-IT" sz="4000" spc="-1" strike="noStrike">
              <a:solidFill>
                <a:srgbClr val="000000"/>
              </a:solidFill>
              <a:latin typeface="Arial"/>
            </a:endParaRPr>
          </a:p>
          <a:p>
            <a:pPr algn="ctr">
              <a:lnSpc>
                <a:spcPct val="130000"/>
              </a:lnSpc>
              <a:spcBef>
                <a:spcPts val="601"/>
              </a:spcBef>
              <a:spcAft>
                <a:spcPts val="601"/>
              </a:spcAft>
            </a:pPr>
            <a:endParaRPr b="0" lang="it-IT" sz="1800" spc="-1" strike="noStrike">
              <a:solidFill>
                <a:srgbClr val="000000"/>
              </a:solidFill>
              <a:latin typeface="Arial"/>
            </a:endParaRPr>
          </a:p>
          <a:p>
            <a:pPr algn="ctr">
              <a:lnSpc>
                <a:spcPct val="130000"/>
              </a:lnSpc>
              <a:spcBef>
                <a:spcPts val="601"/>
              </a:spcBef>
              <a:spcAft>
                <a:spcPts val="601"/>
              </a:spcAft>
            </a:pPr>
            <a:endParaRPr b="0" lang="it-IT" sz="1800" spc="-1" strike="noStrike">
              <a:solidFill>
                <a:srgbClr val="000000"/>
              </a:solidFill>
              <a:latin typeface="Arial"/>
            </a:endParaRPr>
          </a:p>
          <a:p>
            <a:pPr algn="ctr">
              <a:lnSpc>
                <a:spcPct val="130000"/>
              </a:lnSpc>
              <a:spcBef>
                <a:spcPts val="601"/>
              </a:spcBef>
              <a:spcAft>
                <a:spcPts val="601"/>
              </a:spcAft>
            </a:pPr>
            <a:endParaRPr b="0" lang="it-IT" sz="1800" spc="-1" strike="noStrike">
              <a:solidFill>
                <a:srgbClr val="000000"/>
              </a:solidFill>
              <a:latin typeface="Arial"/>
            </a:endParaRPr>
          </a:p>
          <a:p>
            <a:pPr algn="ctr">
              <a:lnSpc>
                <a:spcPct val="130000"/>
              </a:lnSpc>
              <a:spcBef>
                <a:spcPts val="601"/>
              </a:spcBef>
              <a:spcAft>
                <a:spcPts val="601"/>
              </a:spcAft>
            </a:pPr>
            <a:r>
              <a:rPr b="1" i="1" lang="it-IT" sz="1800" spc="-1" strike="noStrike" cap="small">
                <a:solidFill>
                  <a:schemeClr val="accent4">
                    <a:lumMod val="50000"/>
                  </a:schemeClr>
                </a:solidFill>
                <a:latin typeface="Calibri"/>
                <a:ea typeface="arial"/>
              </a:rPr>
              <a:t>(Elaborazioni CST su Dati  UNWTO, Eurostat e Istat) </a:t>
            </a:r>
            <a:endParaRPr b="0" lang="it-IT" sz="1800" spc="-1" strike="noStrike">
              <a:solidFill>
                <a:srgbClr val="000000"/>
              </a:solidFill>
              <a:latin typeface="Arial"/>
            </a:endParaRPr>
          </a:p>
        </p:txBody>
      </p:sp>
    </p:spTree>
  </p:cSld>
  <mc:AlternateContent>
    <mc:Choice Requires="p14">
      <p:transition spd="med" p14:dur="700">
        <p:fade/>
      </p:transition>
    </mc:Choice>
    <mc:Fallback>
      <p:transition spd="med">
        <p:fade/>
      </p:transition>
    </mc:Fallback>
  </mc:AlternateContent>
</p:sld>
</file>

<file path=ppt/slides/slide2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16" name="Rettangolo 9"/>
          <p:cNvSpPr/>
          <p:nvPr/>
        </p:nvSpPr>
        <p:spPr>
          <a:xfrm>
            <a:off x="157680" y="2838960"/>
            <a:ext cx="2359800" cy="300996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pPr>
            <a:r>
              <a:rPr b="0" lang="it-IT" sz="1600" spc="-1" strike="noStrike">
                <a:solidFill>
                  <a:srgbClr val="404040"/>
                </a:solidFill>
                <a:latin typeface="Calibri"/>
              </a:rPr>
              <a:t>La Germania si conferma primo mercato estero, seguita da Svizzera e Francia.</a:t>
            </a:r>
            <a:endParaRPr b="0" lang="it-IT" sz="1600" spc="-1" strike="noStrike">
              <a:solidFill>
                <a:srgbClr val="000000"/>
              </a:solidFill>
              <a:latin typeface="Arial"/>
            </a:endParaRPr>
          </a:p>
          <a:p>
            <a:pPr algn="ctr">
              <a:lnSpc>
                <a:spcPct val="100000"/>
              </a:lnSpc>
            </a:pPr>
            <a:r>
              <a:rPr b="0" lang="it-IT" sz="1600" spc="-1" strike="noStrike">
                <a:solidFill>
                  <a:srgbClr val="404040"/>
                </a:solidFill>
                <a:latin typeface="Calibri"/>
              </a:rPr>
              <a:t>Cresce nel 2022  il peso dei mercati francesi e austriaci, mentre esce dalle prime posizioni il mercato russo</a:t>
            </a:r>
            <a:endParaRPr b="0" lang="it-IT" sz="1600" spc="-1" strike="noStrike">
              <a:solidFill>
                <a:srgbClr val="000000"/>
              </a:solidFill>
              <a:latin typeface="Arial"/>
            </a:endParaRPr>
          </a:p>
          <a:p>
            <a:pPr algn="ctr">
              <a:lnSpc>
                <a:spcPct val="100000"/>
              </a:lnSpc>
            </a:pPr>
            <a:r>
              <a:rPr b="0" lang="it-IT" sz="1600" spc="-1" strike="noStrike">
                <a:solidFill>
                  <a:srgbClr val="404040"/>
                </a:solidFill>
                <a:latin typeface="Calibri"/>
              </a:rPr>
              <a:t>Importante recupero del mercato inglese e Americano</a:t>
            </a:r>
            <a:endParaRPr b="0" lang="it-IT" sz="1600" spc="-1" strike="noStrike">
              <a:solidFill>
                <a:srgbClr val="000000"/>
              </a:solidFill>
              <a:latin typeface="Arial"/>
            </a:endParaRPr>
          </a:p>
        </p:txBody>
      </p:sp>
      <p:graphicFrame>
        <p:nvGraphicFramePr>
          <p:cNvPr id="317" name="Tabella 10"/>
          <p:cNvGraphicFramePr/>
          <p:nvPr/>
        </p:nvGraphicFramePr>
        <p:xfrm>
          <a:off x="5146200" y="772560"/>
          <a:ext cx="6785280" cy="1492200"/>
        </p:xfrm>
        <a:graphic>
          <a:graphicData uri="http://schemas.openxmlformats.org/drawingml/2006/table">
            <a:tbl>
              <a:tblPr/>
              <a:tblGrid>
                <a:gridCol w="2650320"/>
                <a:gridCol w="1378440"/>
                <a:gridCol w="1378440"/>
                <a:gridCol w="1378440"/>
              </a:tblGrid>
              <a:tr h="0">
                <a:tc>
                  <a:txBody>
                    <a:bodyPr anchor="ctr">
                      <a:noAutofit/>
                    </a:bodyPr>
                    <a:p>
                      <a:pPr>
                        <a:lnSpc>
                          <a:spcPct val="100000"/>
                        </a:lnSpc>
                      </a:pPr>
                      <a:r>
                        <a:rPr b="1" lang="it-IT" sz="1600" spc="-1" strike="noStrike">
                          <a:solidFill>
                            <a:srgbClr val="404040"/>
                          </a:solidFill>
                          <a:latin typeface="Calibri"/>
                        </a:rPr>
                        <a:t> </a:t>
                      </a:r>
                      <a:endParaRPr b="0" lang="it-IT" sz="1600" spc="-1" strike="noStrike">
                        <a:solidFill>
                          <a:srgbClr val="000000"/>
                        </a:solidFill>
                        <a:latin typeface="Arial"/>
                      </a:endParaRPr>
                    </a:p>
                  </a:txBody>
                  <a:tcPr anchor="ctr" marL="91440" marR="91440">
                    <a:lnL w="12240">
                      <a:noFill/>
                      <a:prstDash val="solid"/>
                    </a:lnL>
                    <a:lnR w="12240">
                      <a:noFill/>
                      <a:prstDash val="solid"/>
                    </a:lnR>
                    <a:lnT w="12240">
                      <a:noFill/>
                      <a:prstDash val="solid"/>
                    </a:lnT>
                    <a:lnB w="12240">
                      <a:solidFill>
                        <a:srgbClr val="bfbfbf"/>
                      </a:solidFill>
                      <a:prstDash val="solid"/>
                    </a:lnB>
                    <a:noFill/>
                  </a:tcPr>
                </a:tc>
                <a:tc>
                  <a:txBody>
                    <a:bodyPr anchor="ctr">
                      <a:noAutofit/>
                    </a:bodyPr>
                    <a:p>
                      <a:pPr algn="ctr">
                        <a:lnSpc>
                          <a:spcPct val="100000"/>
                        </a:lnSpc>
                      </a:pPr>
                      <a:r>
                        <a:rPr b="1" lang="it-IT" sz="1600" spc="-1" strike="noStrike">
                          <a:solidFill>
                            <a:srgbClr val="404040"/>
                          </a:solidFill>
                          <a:latin typeface="Calibri"/>
                        </a:rPr>
                        <a:t>Anno 2019</a:t>
                      </a:r>
                      <a:endParaRPr b="0" lang="it-IT" sz="1600" spc="-1" strike="noStrike">
                        <a:solidFill>
                          <a:srgbClr val="000000"/>
                        </a:solidFill>
                        <a:latin typeface="Arial"/>
                      </a:endParaRPr>
                    </a:p>
                  </a:txBody>
                  <a:tcPr anchor="ctr" marL="91440" marR="91440">
                    <a:lnL w="12240">
                      <a:noFill/>
                      <a:prstDash val="solid"/>
                    </a:lnL>
                    <a:lnR w="12240">
                      <a:noFill/>
                      <a:prstDash val="solid"/>
                    </a:lnR>
                    <a:lnT w="12240">
                      <a:noFill/>
                      <a:prstDash val="solid"/>
                    </a:lnT>
                    <a:lnB w="12240">
                      <a:solidFill>
                        <a:srgbClr val="bfbfbf"/>
                      </a:solidFill>
                      <a:prstDash val="solid"/>
                    </a:lnB>
                    <a:noFill/>
                  </a:tcPr>
                </a:tc>
                <a:tc>
                  <a:txBody>
                    <a:bodyPr anchor="ctr">
                      <a:noAutofit/>
                    </a:bodyPr>
                    <a:p>
                      <a:pPr algn="ctr">
                        <a:lnSpc>
                          <a:spcPct val="100000"/>
                        </a:lnSpc>
                        <a:tabLst>
                          <a:tab algn="l" pos="0"/>
                        </a:tabLst>
                      </a:pPr>
                      <a:r>
                        <a:rPr b="1" lang="it-IT" sz="1600" spc="-1" strike="noStrike">
                          <a:solidFill>
                            <a:srgbClr val="404040"/>
                          </a:solidFill>
                          <a:latin typeface="Calibri"/>
                        </a:rPr>
                        <a:t>Anno 2022</a:t>
                      </a:r>
                      <a:endParaRPr b="0" lang="it-IT" sz="1600" spc="-1" strike="noStrike">
                        <a:solidFill>
                          <a:srgbClr val="000000"/>
                        </a:solidFill>
                        <a:latin typeface="Arial"/>
                      </a:endParaRPr>
                    </a:p>
                  </a:txBody>
                  <a:tcPr anchor="ctr" marL="91440" marR="91440">
                    <a:lnL w="12240">
                      <a:noFill/>
                      <a:prstDash val="solid"/>
                    </a:lnL>
                    <a:lnR w="12240">
                      <a:noFill/>
                      <a:prstDash val="solid"/>
                    </a:lnR>
                    <a:lnT w="12240">
                      <a:noFill/>
                      <a:prstDash val="solid"/>
                    </a:lnT>
                    <a:lnB w="12240">
                      <a:solidFill>
                        <a:srgbClr val="bfbfbf"/>
                      </a:solidFill>
                      <a:prstDash val="solid"/>
                    </a:lnB>
                    <a:noFill/>
                  </a:tcPr>
                </a:tc>
                <a:tc>
                  <a:txBody>
                    <a:bodyPr anchor="ctr">
                      <a:noAutofit/>
                    </a:bodyPr>
                    <a:p>
                      <a:pPr algn="ctr">
                        <a:lnSpc>
                          <a:spcPct val="100000"/>
                        </a:lnSpc>
                        <a:tabLst>
                          <a:tab algn="l" pos="0"/>
                        </a:tabLst>
                      </a:pPr>
                      <a:r>
                        <a:rPr b="1" lang="it-IT" sz="1600" spc="-1" strike="noStrike">
                          <a:solidFill>
                            <a:srgbClr val="404040"/>
                          </a:solidFill>
                          <a:latin typeface="Calibri"/>
                        </a:rPr>
                        <a:t>Anno 2023</a:t>
                      </a:r>
                      <a:endParaRPr b="0" lang="it-IT" sz="1600" spc="-1" strike="noStrike">
                        <a:solidFill>
                          <a:srgbClr val="000000"/>
                        </a:solidFill>
                        <a:latin typeface="Arial"/>
                      </a:endParaRPr>
                    </a:p>
                  </a:txBody>
                  <a:tcPr anchor="ctr" marL="91440" marR="91440">
                    <a:lnL w="12240">
                      <a:noFill/>
                      <a:prstDash val="solid"/>
                    </a:lnL>
                    <a:lnR w="12240">
                      <a:noFill/>
                      <a:prstDash val="solid"/>
                    </a:lnR>
                    <a:lnT w="12240">
                      <a:noFill/>
                      <a:prstDash val="solid"/>
                    </a:lnT>
                    <a:lnB w="12240">
                      <a:solidFill>
                        <a:srgbClr val="bfbfbf"/>
                      </a:solidFill>
                      <a:prstDash val="solid"/>
                    </a:lnB>
                    <a:noFill/>
                  </a:tcPr>
                </a:tc>
              </a:tr>
              <a:tr h="282600">
                <a:tc>
                  <a:txBody>
                    <a:bodyPr anchor="ctr">
                      <a:noAutofit/>
                    </a:bodyPr>
                    <a:p>
                      <a:pPr marL="285840" indent="-285840">
                        <a:lnSpc>
                          <a:spcPct val="100000"/>
                        </a:lnSpc>
                        <a:buClr>
                          <a:srgbClr val="404040"/>
                        </a:buClr>
                        <a:buFont typeface="Arial"/>
                        <a:buChar char="•"/>
                      </a:pPr>
                      <a:r>
                        <a:rPr b="0" lang="it-IT" sz="1600" spc="-1" strike="noStrike">
                          <a:solidFill>
                            <a:srgbClr val="404040"/>
                          </a:solidFill>
                          <a:latin typeface="Calibri"/>
                        </a:rPr>
                        <a:t>Permanenza media</a:t>
                      </a:r>
                      <a:endParaRPr b="0" lang="it-IT" sz="1600" spc="-1" strike="noStrike">
                        <a:solidFill>
                          <a:srgbClr val="000000"/>
                        </a:solidFill>
                        <a:latin typeface="Arial"/>
                      </a:endParaRPr>
                    </a:p>
                  </a:txBody>
                  <a:tcPr anchor="ctr" marL="91440" marR="91440">
                    <a:lnL w="12240">
                      <a:noFill/>
                      <a:prstDash val="solid"/>
                    </a:lnL>
                    <a:lnR w="12240">
                      <a:noFill/>
                      <a:prstDash val="solid"/>
                    </a:lnR>
                    <a:lnT w="12240">
                      <a:solidFill>
                        <a:srgbClr val="bfbfbf"/>
                      </a:solidFill>
                      <a:prstDash val="solid"/>
                    </a:lnT>
                    <a:lnB w="12240">
                      <a:solidFill>
                        <a:srgbClr val="bfbfbf"/>
                      </a:solidFill>
                      <a:prstDash val="solid"/>
                    </a:lnB>
                    <a:noFill/>
                  </a:tcPr>
                </a:tc>
                <a:tc>
                  <a:txBody>
                    <a:bodyPr anchor="ctr">
                      <a:noAutofit/>
                    </a:bodyPr>
                    <a:p>
                      <a:pPr algn="ctr">
                        <a:lnSpc>
                          <a:spcPct val="100000"/>
                        </a:lnSpc>
                      </a:pPr>
                      <a:r>
                        <a:rPr b="0" lang="it-IT" sz="1600" spc="-1" strike="noStrike">
                          <a:solidFill>
                            <a:srgbClr val="404040"/>
                          </a:solidFill>
                          <a:latin typeface="Calibri"/>
                        </a:rPr>
                        <a:t>4,2 notti</a:t>
                      </a:r>
                      <a:endParaRPr b="0" lang="it-IT" sz="1600" spc="-1" strike="noStrike">
                        <a:solidFill>
                          <a:srgbClr val="000000"/>
                        </a:solidFill>
                        <a:latin typeface="Arial"/>
                      </a:endParaRPr>
                    </a:p>
                  </a:txBody>
                  <a:tcPr anchor="ctr" marL="91440" marR="91440">
                    <a:lnL w="12240">
                      <a:noFill/>
                      <a:prstDash val="solid"/>
                    </a:lnL>
                    <a:lnR w="12240">
                      <a:noFill/>
                      <a:prstDash val="solid"/>
                    </a:lnR>
                    <a:lnT w="12240">
                      <a:solidFill>
                        <a:srgbClr val="bfbfbf"/>
                      </a:solidFill>
                      <a:prstDash val="solid"/>
                    </a:lnT>
                    <a:lnB w="12240">
                      <a:solidFill>
                        <a:srgbClr val="bfbfbf"/>
                      </a:solidFill>
                      <a:prstDash val="solid"/>
                    </a:lnB>
                    <a:noFill/>
                  </a:tcPr>
                </a:tc>
                <a:tc>
                  <a:txBody>
                    <a:bodyPr anchor="ctr">
                      <a:noAutofit/>
                    </a:bodyPr>
                    <a:p>
                      <a:pPr algn="ctr">
                        <a:lnSpc>
                          <a:spcPct val="100000"/>
                        </a:lnSpc>
                      </a:pPr>
                      <a:r>
                        <a:rPr b="0" lang="it-IT" sz="1600" spc="-1" strike="noStrike">
                          <a:solidFill>
                            <a:srgbClr val="404040"/>
                          </a:solidFill>
                          <a:latin typeface="Calibri"/>
                        </a:rPr>
                        <a:t>4,1 notti</a:t>
                      </a:r>
                      <a:endParaRPr b="0" lang="it-IT" sz="1600" spc="-1" strike="noStrike">
                        <a:solidFill>
                          <a:srgbClr val="000000"/>
                        </a:solidFill>
                        <a:latin typeface="Arial"/>
                      </a:endParaRPr>
                    </a:p>
                  </a:txBody>
                  <a:tcPr anchor="ctr" marL="91440" marR="91440">
                    <a:lnL w="12240">
                      <a:noFill/>
                      <a:prstDash val="solid"/>
                    </a:lnL>
                    <a:lnR w="12240">
                      <a:noFill/>
                      <a:prstDash val="solid"/>
                    </a:lnR>
                    <a:lnT w="12240">
                      <a:solidFill>
                        <a:srgbClr val="bfbfbf"/>
                      </a:solidFill>
                      <a:prstDash val="solid"/>
                    </a:lnT>
                    <a:lnB w="12240">
                      <a:solidFill>
                        <a:srgbClr val="bfbfbf"/>
                      </a:solidFill>
                      <a:prstDash val="solid"/>
                    </a:lnB>
                    <a:noFill/>
                  </a:tcPr>
                </a:tc>
                <a:tc>
                  <a:txBody>
                    <a:bodyPr anchor="ctr">
                      <a:noAutofit/>
                    </a:bodyPr>
                    <a:p>
                      <a:pPr algn="ctr">
                        <a:lnSpc>
                          <a:spcPct val="100000"/>
                        </a:lnSpc>
                      </a:pPr>
                      <a:r>
                        <a:rPr b="0" lang="it-IT" sz="1600" spc="-1" strike="noStrike">
                          <a:solidFill>
                            <a:srgbClr val="404040"/>
                          </a:solidFill>
                          <a:latin typeface="Calibri"/>
                        </a:rPr>
                        <a:t>3,8 notti</a:t>
                      </a:r>
                      <a:endParaRPr b="0" lang="it-IT" sz="1600" spc="-1" strike="noStrike">
                        <a:solidFill>
                          <a:srgbClr val="000000"/>
                        </a:solidFill>
                        <a:latin typeface="Arial"/>
                      </a:endParaRPr>
                    </a:p>
                  </a:txBody>
                  <a:tcPr anchor="ctr" marL="91440" marR="91440">
                    <a:lnL w="12240">
                      <a:noFill/>
                      <a:prstDash val="solid"/>
                    </a:lnL>
                    <a:lnR w="12240">
                      <a:noFill/>
                      <a:prstDash val="solid"/>
                    </a:lnR>
                    <a:lnT w="12240">
                      <a:solidFill>
                        <a:srgbClr val="bfbfbf"/>
                      </a:solidFill>
                      <a:prstDash val="solid"/>
                    </a:lnT>
                    <a:lnB w="12240">
                      <a:solidFill>
                        <a:srgbClr val="bfbfbf"/>
                      </a:solidFill>
                      <a:prstDash val="solid"/>
                    </a:lnB>
                    <a:noFill/>
                  </a:tcPr>
                </a:tc>
              </a:tr>
              <a:tr h="243720">
                <a:tc>
                  <a:txBody>
                    <a:bodyPr anchor="ctr">
                      <a:noAutofit/>
                    </a:bodyPr>
                    <a:p>
                      <a:pPr marL="285840" indent="-285840">
                        <a:lnSpc>
                          <a:spcPct val="100000"/>
                        </a:lnSpc>
                        <a:buClr>
                          <a:srgbClr val="404040"/>
                        </a:buClr>
                        <a:buFont typeface="Arial"/>
                        <a:buChar char="•"/>
                        <a:tabLst>
                          <a:tab algn="l" pos="1438200"/>
                        </a:tabLst>
                      </a:pPr>
                      <a:r>
                        <a:rPr b="0" lang="it-IT" sz="1600" spc="-1" strike="noStrike">
                          <a:solidFill>
                            <a:srgbClr val="404040"/>
                          </a:solidFill>
                          <a:latin typeface="Calibri"/>
                        </a:rPr>
                        <a:t>% presenze </a:t>
                      </a:r>
                      <a:r>
                        <a:rPr b="0" lang="it-IT" sz="1600" spc="-1" strike="noStrike">
                          <a:solidFill>
                            <a:srgbClr val="404040"/>
                          </a:solidFill>
                          <a:latin typeface="Calibri"/>
                        </a:rPr>
                        <a:t>	</a:t>
                      </a:r>
                      <a:r>
                        <a:rPr b="0" lang="it-IT" sz="1600" spc="-1" strike="noStrike">
                          <a:solidFill>
                            <a:srgbClr val="404040"/>
                          </a:solidFill>
                          <a:latin typeface="Calibri"/>
                        </a:rPr>
                        <a:t>Alberghiere</a:t>
                      </a:r>
                      <a:endParaRPr b="0" lang="it-IT" sz="1600" spc="-1" strike="noStrike">
                        <a:solidFill>
                          <a:srgbClr val="000000"/>
                        </a:solidFill>
                        <a:latin typeface="Arial"/>
                      </a:endParaRPr>
                    </a:p>
                    <a:p>
                      <a:pPr>
                        <a:lnSpc>
                          <a:spcPct val="100000"/>
                        </a:lnSpc>
                        <a:tabLst>
                          <a:tab algn="l" pos="0"/>
                        </a:tabLst>
                      </a:pPr>
                      <a:r>
                        <a:rPr b="0" lang="it-IT" sz="1600" spc="-1" strike="noStrike">
                          <a:solidFill>
                            <a:srgbClr val="404040"/>
                          </a:solidFill>
                          <a:latin typeface="Calibri"/>
                        </a:rPr>
                        <a:t>	</a:t>
                      </a:r>
                      <a:r>
                        <a:rPr b="0" lang="it-IT" sz="1600" spc="-1" strike="noStrike">
                          <a:solidFill>
                            <a:srgbClr val="404040"/>
                          </a:solidFill>
                          <a:latin typeface="Calibri"/>
                        </a:rPr>
                        <a:t>Extra</a:t>
                      </a:r>
                      <a:endParaRPr b="0" lang="it-IT" sz="1600" spc="-1" strike="noStrike">
                        <a:solidFill>
                          <a:srgbClr val="000000"/>
                        </a:solidFill>
                        <a:latin typeface="Arial"/>
                      </a:endParaRPr>
                    </a:p>
                  </a:txBody>
                  <a:tcPr anchor="ctr" marL="91440" marR="91440">
                    <a:lnL w="12240">
                      <a:noFill/>
                      <a:prstDash val="solid"/>
                    </a:lnL>
                    <a:lnR w="12240">
                      <a:noFill/>
                      <a:prstDash val="solid"/>
                    </a:lnR>
                    <a:lnT w="12240">
                      <a:solidFill>
                        <a:srgbClr val="bfbfbf"/>
                      </a:solidFill>
                      <a:prstDash val="solid"/>
                    </a:lnT>
                    <a:lnB w="12240">
                      <a:solidFill>
                        <a:srgbClr val="bfbfbf"/>
                      </a:solidFill>
                      <a:prstDash val="solid"/>
                    </a:lnB>
                    <a:noFill/>
                  </a:tcPr>
                </a:tc>
                <a:tc>
                  <a:txBody>
                    <a:bodyPr anchor="ctr">
                      <a:noAutofit/>
                    </a:bodyPr>
                    <a:p>
                      <a:pPr algn="ctr">
                        <a:lnSpc>
                          <a:spcPct val="100000"/>
                        </a:lnSpc>
                      </a:pPr>
                      <a:r>
                        <a:rPr b="0" lang="it-IT" sz="1600" spc="-1" strike="noStrike">
                          <a:solidFill>
                            <a:srgbClr val="404040"/>
                          </a:solidFill>
                          <a:latin typeface="Calibri"/>
                        </a:rPr>
                        <a:t>78,2%</a:t>
                      </a:r>
                      <a:endParaRPr b="0" lang="it-IT" sz="1600" spc="-1" strike="noStrike">
                        <a:solidFill>
                          <a:srgbClr val="000000"/>
                        </a:solidFill>
                        <a:latin typeface="Arial"/>
                      </a:endParaRPr>
                    </a:p>
                    <a:p>
                      <a:pPr algn="ctr">
                        <a:lnSpc>
                          <a:spcPct val="100000"/>
                        </a:lnSpc>
                      </a:pPr>
                      <a:r>
                        <a:rPr b="0" lang="it-IT" sz="1600" spc="-1" strike="noStrike">
                          <a:solidFill>
                            <a:srgbClr val="404040"/>
                          </a:solidFill>
                          <a:latin typeface="Calibri"/>
                        </a:rPr>
                        <a:t>21,8%</a:t>
                      </a:r>
                      <a:endParaRPr b="0" lang="it-IT" sz="1600" spc="-1" strike="noStrike">
                        <a:solidFill>
                          <a:srgbClr val="000000"/>
                        </a:solidFill>
                        <a:latin typeface="Arial"/>
                      </a:endParaRPr>
                    </a:p>
                  </a:txBody>
                  <a:tcPr anchor="ctr" marL="91440" marR="91440">
                    <a:lnL w="12240">
                      <a:noFill/>
                      <a:prstDash val="solid"/>
                    </a:lnL>
                    <a:lnR w="12240">
                      <a:noFill/>
                      <a:prstDash val="solid"/>
                    </a:lnR>
                    <a:lnT w="12240">
                      <a:solidFill>
                        <a:srgbClr val="bfbfbf"/>
                      </a:solidFill>
                      <a:prstDash val="solid"/>
                    </a:lnT>
                    <a:lnB w="12240">
                      <a:solidFill>
                        <a:srgbClr val="bfbfbf"/>
                      </a:solidFill>
                      <a:prstDash val="solid"/>
                    </a:lnB>
                    <a:noFill/>
                  </a:tcPr>
                </a:tc>
                <a:tc>
                  <a:txBody>
                    <a:bodyPr anchor="ctr">
                      <a:noAutofit/>
                    </a:bodyPr>
                    <a:p>
                      <a:pPr algn="ctr">
                        <a:lnSpc>
                          <a:spcPct val="100000"/>
                        </a:lnSpc>
                      </a:pPr>
                      <a:r>
                        <a:rPr b="0" lang="it-IT" sz="1600" spc="-1" strike="noStrike">
                          <a:solidFill>
                            <a:srgbClr val="404040"/>
                          </a:solidFill>
                          <a:latin typeface="Calibri"/>
                        </a:rPr>
                        <a:t>78,5%</a:t>
                      </a:r>
                      <a:endParaRPr b="0" lang="it-IT" sz="1600" spc="-1" strike="noStrike">
                        <a:solidFill>
                          <a:srgbClr val="000000"/>
                        </a:solidFill>
                        <a:latin typeface="Arial"/>
                      </a:endParaRPr>
                    </a:p>
                    <a:p>
                      <a:pPr algn="ctr">
                        <a:lnSpc>
                          <a:spcPct val="100000"/>
                        </a:lnSpc>
                      </a:pPr>
                      <a:r>
                        <a:rPr b="0" lang="it-IT" sz="1600" spc="-1" strike="noStrike">
                          <a:solidFill>
                            <a:srgbClr val="404040"/>
                          </a:solidFill>
                          <a:latin typeface="Calibri"/>
                        </a:rPr>
                        <a:t>21,5%</a:t>
                      </a:r>
                      <a:endParaRPr b="0" lang="it-IT" sz="1600" spc="-1" strike="noStrike">
                        <a:solidFill>
                          <a:srgbClr val="000000"/>
                        </a:solidFill>
                        <a:latin typeface="Arial"/>
                      </a:endParaRPr>
                    </a:p>
                  </a:txBody>
                  <a:tcPr anchor="ctr" marL="91440" marR="91440">
                    <a:lnL w="12240">
                      <a:noFill/>
                      <a:prstDash val="solid"/>
                    </a:lnL>
                    <a:lnR w="12240">
                      <a:noFill/>
                      <a:prstDash val="solid"/>
                    </a:lnR>
                    <a:lnT w="12240">
                      <a:solidFill>
                        <a:srgbClr val="bfbfbf"/>
                      </a:solidFill>
                      <a:prstDash val="solid"/>
                    </a:lnT>
                    <a:lnB w="12240">
                      <a:solidFill>
                        <a:srgbClr val="bfbfbf"/>
                      </a:solidFill>
                      <a:prstDash val="solid"/>
                    </a:lnB>
                    <a:noFill/>
                  </a:tcPr>
                </a:tc>
                <a:tc>
                  <a:txBody>
                    <a:bodyPr anchor="ctr">
                      <a:noAutofit/>
                    </a:bodyPr>
                    <a:p>
                      <a:pPr algn="ctr">
                        <a:lnSpc>
                          <a:spcPct val="100000"/>
                        </a:lnSpc>
                      </a:pPr>
                      <a:r>
                        <a:rPr b="0" lang="it-IT" sz="1600" spc="-1" strike="noStrike">
                          <a:solidFill>
                            <a:srgbClr val="404040"/>
                          </a:solidFill>
                          <a:latin typeface="Calibri"/>
                        </a:rPr>
                        <a:t>80,2%</a:t>
                      </a:r>
                      <a:endParaRPr b="0" lang="it-IT" sz="1600" spc="-1" strike="noStrike">
                        <a:solidFill>
                          <a:srgbClr val="000000"/>
                        </a:solidFill>
                        <a:latin typeface="Arial"/>
                      </a:endParaRPr>
                    </a:p>
                    <a:p>
                      <a:pPr algn="ctr">
                        <a:lnSpc>
                          <a:spcPct val="100000"/>
                        </a:lnSpc>
                      </a:pPr>
                      <a:r>
                        <a:rPr b="0" lang="it-IT" sz="1600" spc="-1" strike="noStrike">
                          <a:solidFill>
                            <a:srgbClr val="404040"/>
                          </a:solidFill>
                          <a:latin typeface="Calibri"/>
                        </a:rPr>
                        <a:t>19,8%</a:t>
                      </a:r>
                      <a:endParaRPr b="0" lang="it-IT" sz="1600" spc="-1" strike="noStrike">
                        <a:solidFill>
                          <a:srgbClr val="000000"/>
                        </a:solidFill>
                        <a:latin typeface="Arial"/>
                      </a:endParaRPr>
                    </a:p>
                  </a:txBody>
                  <a:tcPr anchor="ctr" marL="91440" marR="91440">
                    <a:lnL w="12240">
                      <a:noFill/>
                      <a:prstDash val="solid"/>
                    </a:lnL>
                    <a:lnR w="12240">
                      <a:noFill/>
                      <a:prstDash val="solid"/>
                    </a:lnR>
                    <a:lnT w="12240">
                      <a:solidFill>
                        <a:srgbClr val="bfbfbf"/>
                      </a:solidFill>
                      <a:prstDash val="solid"/>
                    </a:lnT>
                    <a:lnB w="12240">
                      <a:solidFill>
                        <a:srgbClr val="bfbfbf"/>
                      </a:solidFill>
                      <a:prstDash val="solid"/>
                    </a:lnB>
                    <a:noFill/>
                  </a:tcPr>
                </a:tc>
              </a:tr>
            </a:tbl>
          </a:graphicData>
        </a:graphic>
      </p:graphicFrame>
      <p:sp>
        <p:nvSpPr>
          <p:cNvPr id="318" name="Rettangolo 12"/>
          <p:cNvSpPr/>
          <p:nvPr/>
        </p:nvSpPr>
        <p:spPr>
          <a:xfrm>
            <a:off x="358560" y="729360"/>
            <a:ext cx="4614120" cy="190224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pPr>
            <a:r>
              <a:rPr b="1" lang="it-IT" sz="2000" spc="-1" strike="noStrike">
                <a:solidFill>
                  <a:srgbClr val="404040"/>
                </a:solidFill>
                <a:latin typeface="Calibri"/>
              </a:rPr>
              <a:t>MERCATO INTERNAZIONALE</a:t>
            </a:r>
            <a:endParaRPr b="0" lang="it-IT" sz="2000" spc="-1" strike="noStrike">
              <a:solidFill>
                <a:srgbClr val="000000"/>
              </a:solidFill>
              <a:latin typeface="Arial"/>
            </a:endParaRPr>
          </a:p>
          <a:p>
            <a:pPr algn="just">
              <a:lnSpc>
                <a:spcPct val="100000"/>
              </a:lnSpc>
              <a:tabLst>
                <a:tab algn="l" pos="2238480"/>
                <a:tab algn="l" pos="3232080"/>
              </a:tabLst>
            </a:pPr>
            <a:r>
              <a:rPr b="0" i="1" lang="it-IT" sz="1650" spc="-1" strike="noStrike">
                <a:solidFill>
                  <a:srgbClr val="404040"/>
                </a:solidFill>
                <a:latin typeface="Calibri"/>
              </a:rPr>
              <a:t>Variazione % 2023/2019</a:t>
            </a:r>
            <a:r>
              <a:rPr b="0" i="1" lang="it-IT" sz="1650" spc="-1" strike="noStrike">
                <a:solidFill>
                  <a:srgbClr val="404040"/>
                </a:solidFill>
                <a:latin typeface="Calibri"/>
              </a:rPr>
              <a:t>	</a:t>
            </a:r>
            <a:r>
              <a:rPr b="0" i="1" lang="it-IT" sz="1650" spc="-1" strike="noStrike">
                <a:solidFill>
                  <a:srgbClr val="404040"/>
                </a:solidFill>
                <a:latin typeface="Calibri"/>
              </a:rPr>
              <a:t>- arr.-5,3%  pres. -14,9%</a:t>
            </a:r>
            <a:endParaRPr b="0" lang="it-IT" sz="1650" spc="-1" strike="noStrike">
              <a:solidFill>
                <a:srgbClr val="000000"/>
              </a:solidFill>
              <a:latin typeface="Arial"/>
            </a:endParaRPr>
          </a:p>
          <a:p>
            <a:pPr algn="just">
              <a:lnSpc>
                <a:spcPct val="100000"/>
              </a:lnSpc>
              <a:tabLst>
                <a:tab algn="l" pos="2238480"/>
                <a:tab algn="l" pos="3232080"/>
              </a:tabLst>
            </a:pPr>
            <a:r>
              <a:rPr b="0" i="1" lang="it-IT" sz="1650" spc="-1" strike="noStrike">
                <a:solidFill>
                  <a:srgbClr val="404040"/>
                </a:solidFill>
                <a:latin typeface="Calibri"/>
              </a:rPr>
              <a:t>Variazione % 2022/2021</a:t>
            </a:r>
            <a:r>
              <a:rPr b="0" i="1" lang="it-IT" sz="1650" spc="-1" strike="noStrike">
                <a:solidFill>
                  <a:srgbClr val="404040"/>
                </a:solidFill>
                <a:latin typeface="Calibri"/>
              </a:rPr>
              <a:t>	</a:t>
            </a:r>
            <a:r>
              <a:rPr b="0" i="1" lang="it-IT" sz="1650" spc="-1" strike="noStrike">
                <a:solidFill>
                  <a:srgbClr val="404040"/>
                </a:solidFill>
                <a:latin typeface="Calibri"/>
              </a:rPr>
              <a:t>- arr.+11,0% pres. +1,7% </a:t>
            </a:r>
            <a:endParaRPr b="0" lang="it-IT" sz="1650" spc="-1" strike="noStrike">
              <a:solidFill>
                <a:srgbClr val="000000"/>
              </a:solidFill>
              <a:latin typeface="Arial"/>
            </a:endParaRPr>
          </a:p>
          <a:p>
            <a:pPr algn="just">
              <a:lnSpc>
                <a:spcPct val="100000"/>
              </a:lnSpc>
              <a:tabLst>
                <a:tab algn="l" pos="2238480"/>
                <a:tab algn="l" pos="3232080"/>
              </a:tabLst>
            </a:pPr>
            <a:r>
              <a:rPr b="0" i="1" lang="it-IT" sz="1650" spc="-1" strike="noStrike">
                <a:solidFill>
                  <a:srgbClr val="404040"/>
                </a:solidFill>
                <a:latin typeface="Calibri"/>
              </a:rPr>
              <a:t> </a:t>
            </a:r>
            <a:endParaRPr b="0" lang="it-IT" sz="1650" spc="-1" strike="noStrike">
              <a:solidFill>
                <a:srgbClr val="000000"/>
              </a:solidFill>
              <a:latin typeface="Arial"/>
            </a:endParaRPr>
          </a:p>
          <a:p>
            <a:pPr marL="285840" indent="-285840">
              <a:lnSpc>
                <a:spcPct val="100000"/>
              </a:lnSpc>
              <a:buClr>
                <a:srgbClr val="404040"/>
              </a:buClr>
              <a:buFont typeface="OpenSymbol"/>
              <a:buChar char="-"/>
              <a:tabLst>
                <a:tab algn="l" pos="2238480"/>
                <a:tab algn="l" pos="3232080"/>
              </a:tabLst>
            </a:pPr>
            <a:r>
              <a:rPr b="0" lang="it-IT" sz="1650" spc="-1" strike="noStrike">
                <a:solidFill>
                  <a:srgbClr val="404040"/>
                </a:solidFill>
                <a:latin typeface="Calibri"/>
              </a:rPr>
              <a:t>In calo la durata del soggiorno</a:t>
            </a:r>
            <a:endParaRPr b="0" lang="it-IT" sz="1650" spc="-1" strike="noStrike">
              <a:solidFill>
                <a:srgbClr val="000000"/>
              </a:solidFill>
              <a:latin typeface="Arial"/>
            </a:endParaRPr>
          </a:p>
          <a:p>
            <a:pPr marL="285840" indent="-285840">
              <a:lnSpc>
                <a:spcPct val="100000"/>
              </a:lnSpc>
              <a:buClr>
                <a:srgbClr val="404040"/>
              </a:buClr>
              <a:buFont typeface="OpenSymbol"/>
              <a:buChar char="-"/>
              <a:tabLst>
                <a:tab algn="l" pos="2238480"/>
                <a:tab algn="l" pos="3232080"/>
              </a:tabLst>
            </a:pPr>
            <a:r>
              <a:rPr b="0" lang="it-IT" sz="1650" spc="-1" strike="noStrike">
                <a:solidFill>
                  <a:srgbClr val="404040"/>
                </a:solidFill>
                <a:latin typeface="Calibri"/>
              </a:rPr>
              <a:t>Tra gli stranieri aumenta l'interesse per il settore alberghiero che ha superato la quota del 2019</a:t>
            </a:r>
            <a:endParaRPr b="0" lang="it-IT" sz="1650" spc="-1" strike="noStrike">
              <a:solidFill>
                <a:srgbClr val="000000"/>
              </a:solidFill>
              <a:latin typeface="Arial"/>
            </a:endParaRPr>
          </a:p>
        </p:txBody>
      </p:sp>
      <p:pic>
        <p:nvPicPr>
          <p:cNvPr id="319" name="Immagine 5" descr=""/>
          <p:cNvPicPr/>
          <p:nvPr/>
        </p:nvPicPr>
        <p:blipFill>
          <a:blip r:embed="rId1"/>
          <a:srcRect l="0" t="883" r="0" b="3107"/>
          <a:stretch/>
        </p:blipFill>
        <p:spPr>
          <a:xfrm>
            <a:off x="2754360" y="2838960"/>
            <a:ext cx="2879640" cy="2763360"/>
          </a:xfrm>
          <a:prstGeom prst="rect">
            <a:avLst/>
          </a:prstGeom>
          <a:ln w="0">
            <a:noFill/>
          </a:ln>
        </p:spPr>
      </p:pic>
      <p:sp>
        <p:nvSpPr>
          <p:cNvPr id="320" name="CasellaDiTesto 8"/>
          <p:cNvSpPr/>
          <p:nvPr/>
        </p:nvSpPr>
        <p:spPr>
          <a:xfrm>
            <a:off x="204840" y="299520"/>
            <a:ext cx="11332800" cy="403920"/>
          </a:xfrm>
          <a:prstGeom prst="rect">
            <a:avLst/>
          </a:prstGeom>
          <a:noFill/>
          <a:ln w="0">
            <a:noFill/>
          </a:ln>
        </p:spPr>
        <p:style>
          <a:lnRef idx="0"/>
          <a:fillRef idx="0"/>
          <a:effectRef idx="0"/>
          <a:fontRef idx="minor"/>
        </p:style>
        <p:txBody>
          <a:bodyPr lIns="90000" rIns="90000" tIns="45000" bIns="45000" anchor="ctr">
            <a:noAutofit/>
          </a:bodyPr>
          <a:p>
            <a:pPr>
              <a:lnSpc>
                <a:spcPct val="100000"/>
              </a:lnSpc>
            </a:pPr>
            <a:r>
              <a:rPr b="1" lang="it-IT" sz="2000" spc="-1" strike="noStrike">
                <a:solidFill>
                  <a:srgbClr val="ffffff"/>
                </a:solidFill>
                <a:latin typeface="Open Sans Semibold"/>
                <a:ea typeface="Open Sans Semibold"/>
              </a:rPr>
              <a:t>IL PROFILO DEL TURISTA "UFFICIALE" NEL 2023 DELL'AMBITO VERSILIA</a:t>
            </a:r>
            <a:endParaRPr b="0" lang="it-IT" sz="2000" spc="-1" strike="noStrike">
              <a:solidFill>
                <a:srgbClr val="000000"/>
              </a:solidFill>
              <a:latin typeface="Arial"/>
            </a:endParaRPr>
          </a:p>
        </p:txBody>
      </p:sp>
      <p:pic>
        <p:nvPicPr>
          <p:cNvPr id="321" name="Immagine 1" descr=""/>
          <p:cNvPicPr/>
          <p:nvPr/>
        </p:nvPicPr>
        <p:blipFill>
          <a:blip r:embed="rId2"/>
          <a:stretch/>
        </p:blipFill>
        <p:spPr>
          <a:xfrm>
            <a:off x="5525280" y="2734920"/>
            <a:ext cx="2895480" cy="2907720"/>
          </a:xfrm>
          <a:prstGeom prst="rect">
            <a:avLst/>
          </a:prstGeom>
          <a:ln w="0">
            <a:noFill/>
          </a:ln>
        </p:spPr>
      </p:pic>
      <p:graphicFrame>
        <p:nvGraphicFramePr>
          <p:cNvPr id="322" name="Grafico 2"/>
          <p:cNvGraphicFramePr/>
          <p:nvPr/>
        </p:nvGraphicFramePr>
        <p:xfrm>
          <a:off x="8530200" y="2753280"/>
          <a:ext cx="3661200" cy="2849040"/>
        </p:xfrm>
        <a:graphic>
          <a:graphicData uri="http://schemas.openxmlformats.org/drawingml/2006/chart">
            <c:chart xmlns:c="http://schemas.openxmlformats.org/drawingml/2006/chart" xmlns:r="http://schemas.openxmlformats.org/officeDocument/2006/relationships" r:id="rId3"/>
          </a:graphicData>
        </a:graphic>
      </p:graphicFrame>
    </p:spTree>
  </p:cSld>
  <mc:AlternateContent>
    <mc:Choice Requires="p14">
      <p:transition spd="slow" p14:dur="2000"/>
    </mc:Choice>
    <mc:Fallback>
      <p:transition spd="slow"/>
    </mc:Fallback>
  </mc:AlternateContent>
</p:sld>
</file>

<file path=ppt/slides/slide2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23" name="CasellaDiTesto 2"/>
          <p:cNvSpPr/>
          <p:nvPr/>
        </p:nvSpPr>
        <p:spPr>
          <a:xfrm>
            <a:off x="187200" y="260640"/>
            <a:ext cx="9625320" cy="403920"/>
          </a:xfrm>
          <a:prstGeom prst="rect">
            <a:avLst/>
          </a:prstGeom>
          <a:noFill/>
          <a:ln w="0">
            <a:noFill/>
          </a:ln>
        </p:spPr>
        <p:style>
          <a:lnRef idx="0"/>
          <a:fillRef idx="0"/>
          <a:effectRef idx="0"/>
          <a:fontRef idx="minor"/>
        </p:style>
        <p:txBody>
          <a:bodyPr lIns="90000" rIns="90000" tIns="45000" bIns="45000" anchor="ctr">
            <a:noAutofit/>
          </a:bodyPr>
          <a:p>
            <a:pPr>
              <a:lnSpc>
                <a:spcPct val="100000"/>
              </a:lnSpc>
            </a:pPr>
            <a:r>
              <a:rPr b="1" lang="it-IT" sz="2800" spc="-1" strike="noStrike" cap="small">
                <a:solidFill>
                  <a:srgbClr val="ffffff"/>
                </a:solidFill>
                <a:latin typeface="Calibri"/>
              </a:rPr>
              <a:t>il profilo del turista "ufficiale" nel 2023 dell'ambito Versilia</a:t>
            </a:r>
            <a:endParaRPr b="0" lang="it-IT" sz="2800" spc="-1" strike="noStrike">
              <a:solidFill>
                <a:srgbClr val="000000"/>
              </a:solidFill>
              <a:latin typeface="Arial"/>
            </a:endParaRPr>
          </a:p>
        </p:txBody>
      </p:sp>
      <p:graphicFrame>
        <p:nvGraphicFramePr>
          <p:cNvPr id="324" name="Tabella 3"/>
          <p:cNvGraphicFramePr/>
          <p:nvPr/>
        </p:nvGraphicFramePr>
        <p:xfrm>
          <a:off x="287280" y="2672280"/>
          <a:ext cx="11618640" cy="2650320"/>
        </p:xfrm>
        <a:graphic>
          <a:graphicData uri="http://schemas.openxmlformats.org/drawingml/2006/table">
            <a:tbl>
              <a:tblPr/>
              <a:tblGrid>
                <a:gridCol w="2738880"/>
                <a:gridCol w="669600"/>
                <a:gridCol w="766440"/>
                <a:gridCol w="933120"/>
                <a:gridCol w="228600"/>
                <a:gridCol w="3238560"/>
                <a:gridCol w="1001520"/>
                <a:gridCol w="1140120"/>
                <a:gridCol w="900360"/>
              </a:tblGrid>
              <a:tr h="289800">
                <a:tc>
                  <a:txBody>
                    <a:bodyPr anchor="ctr">
                      <a:noAutofit/>
                    </a:bodyPr>
                    <a:p>
                      <a:pPr algn="ctr">
                        <a:lnSpc>
                          <a:spcPct val="100000"/>
                        </a:lnSpc>
                      </a:pPr>
                      <a:endParaRPr b="1" lang="it-IT" sz="1600" spc="-1" strike="noStrike">
                        <a:solidFill>
                          <a:srgbClr val="000000"/>
                        </a:solidFill>
                        <a:latin typeface="Calibri"/>
                      </a:endParaRPr>
                    </a:p>
                  </a:txBody>
                  <a:tcPr anchor="ctr" marL="91440" marR="91440">
                    <a:lnL w="12240">
                      <a:noFill/>
                      <a:prstDash val="solid"/>
                    </a:lnL>
                    <a:lnR w="12240">
                      <a:noFill/>
                      <a:prstDash val="solid"/>
                    </a:lnR>
                    <a:lnT w="12240">
                      <a:noFill/>
                      <a:prstDash val="solid"/>
                    </a:lnT>
                    <a:lnB w="12240">
                      <a:solidFill>
                        <a:srgbClr val="bfbfbf"/>
                      </a:solidFill>
                      <a:prstDash val="solid"/>
                    </a:lnB>
                    <a:noFill/>
                  </a:tcPr>
                </a:tc>
                <a:tc gridSpan="3">
                  <a:txBody>
                    <a:bodyPr anchor="ctr">
                      <a:noAutofit/>
                    </a:bodyPr>
                    <a:p>
                      <a:pPr algn="ctr">
                        <a:lnSpc>
                          <a:spcPct val="100000"/>
                        </a:lnSpc>
                      </a:pPr>
                      <a:r>
                        <a:rPr b="1" lang="it-IT" sz="1600" spc="-1" strike="noStrike">
                          <a:solidFill>
                            <a:srgbClr val="000000"/>
                          </a:solidFill>
                          <a:latin typeface="Calibri"/>
                        </a:rPr>
                        <a:t>Italiani</a:t>
                      </a:r>
                      <a:endParaRPr b="0" lang="it-IT" sz="1600" spc="-1" strike="noStrike">
                        <a:solidFill>
                          <a:srgbClr val="000000"/>
                        </a:solidFill>
                        <a:latin typeface="Arial"/>
                      </a:endParaRPr>
                    </a:p>
                  </a:txBody>
                  <a:tcPr anchor="ctr" marL="91440" marR="91440">
                    <a:lnL w="12240">
                      <a:noFill/>
                      <a:prstDash val="solid"/>
                    </a:lnL>
                    <a:lnR w="12240">
                      <a:noFill/>
                      <a:prstDash val="solid"/>
                    </a:lnR>
                    <a:lnT w="12240">
                      <a:noFill/>
                      <a:prstDash val="solid"/>
                    </a:lnT>
                    <a:lnB w="12240">
                      <a:solidFill>
                        <a:srgbClr val="bfbfbf"/>
                      </a:solidFill>
                      <a:prstDash val="solid"/>
                    </a:lnB>
                    <a:noFill/>
                  </a:tcPr>
                </a:tc>
                <a:tc hMerge="1">
                  <a:txBody>
                    <a:bodyPr lIns="90000" rIns="90000" tIns="45000" bIns="45000" anchor="t">
                      <a:noAutofit/>
                    </a:bodyPr>
                    <a:p>
                      <a:endParaRPr b="0" lang="it-IT" sz="1800" spc="-1" strike="noStrike">
                        <a:solidFill>
                          <a:srgbClr val="000000"/>
                        </a:solidFill>
                        <a:latin typeface="Arial"/>
                      </a:endParaRPr>
                    </a:p>
                  </a:txBody>
                  <a:tcPr anchor="t" marL="90000" marR="90000">
                    <a:lnL>
                      <a:noFill/>
                    </a:lnL>
                    <a:lnR>
                      <a:noFill/>
                    </a:lnR>
                    <a:lnT>
                      <a:noFill/>
                    </a:lnT>
                    <a:lnB>
                      <a:noFill/>
                    </a:lnB>
                    <a:solidFill>
                      <a:srgbClr val="729fcf"/>
                    </a:solidFill>
                  </a:tcPr>
                </a:tc>
                <a:tc hMerge="1">
                  <a:txBody>
                    <a:bodyPr lIns="90000" rIns="90000" tIns="45000" bIns="45000" anchor="t">
                      <a:noAutofit/>
                    </a:bodyPr>
                    <a:p>
                      <a:endParaRPr b="0" lang="it-IT" sz="1800" spc="-1" strike="noStrike">
                        <a:solidFill>
                          <a:srgbClr val="000000"/>
                        </a:solidFill>
                        <a:latin typeface="Arial"/>
                      </a:endParaRPr>
                    </a:p>
                  </a:txBody>
                  <a:tcPr anchor="t" marL="90000" marR="90000">
                    <a:lnL>
                      <a:noFill/>
                    </a:lnL>
                    <a:lnR>
                      <a:noFill/>
                    </a:lnR>
                    <a:lnT>
                      <a:noFill/>
                    </a:lnT>
                    <a:lnB>
                      <a:noFill/>
                    </a:lnB>
                    <a:solidFill>
                      <a:srgbClr val="729fcf"/>
                    </a:solidFill>
                  </a:tcPr>
                </a:tc>
                <a:tc>
                  <a:txBody>
                    <a:bodyPr anchor="ctr">
                      <a:noAutofit/>
                    </a:bodyPr>
                    <a:p>
                      <a:pPr>
                        <a:lnSpc>
                          <a:spcPct val="100000"/>
                        </a:lnSpc>
                      </a:pPr>
                      <a:endParaRPr b="1" lang="it-IT" sz="1600" spc="-1" strike="noStrike">
                        <a:solidFill>
                          <a:srgbClr val="000000"/>
                        </a:solidFill>
                        <a:latin typeface="Calibri"/>
                      </a:endParaRPr>
                    </a:p>
                  </a:txBody>
                  <a:tcPr anchor="ctr" marL="91440" marR="91440">
                    <a:lnL w="12240">
                      <a:noFill/>
                      <a:prstDash val="solid"/>
                    </a:lnL>
                    <a:lnR w="12240">
                      <a:noFill/>
                      <a:prstDash val="solid"/>
                    </a:lnR>
                    <a:lnT w="12240">
                      <a:noFill/>
                      <a:prstDash val="solid"/>
                    </a:lnT>
                    <a:lnB w="12240">
                      <a:noFill/>
                      <a:prstDash val="solid"/>
                    </a:lnB>
                    <a:noFill/>
                  </a:tcPr>
                </a:tc>
                <a:tc>
                  <a:txBody>
                    <a:bodyPr anchor="ctr">
                      <a:noAutofit/>
                    </a:bodyPr>
                    <a:p>
                      <a:pPr algn="ctr">
                        <a:lnSpc>
                          <a:spcPct val="100000"/>
                        </a:lnSpc>
                      </a:pPr>
                      <a:endParaRPr b="1" lang="it-IT" sz="1600" spc="-1" strike="noStrike">
                        <a:solidFill>
                          <a:srgbClr val="000000"/>
                        </a:solidFill>
                        <a:latin typeface="Calibri"/>
                      </a:endParaRPr>
                    </a:p>
                  </a:txBody>
                  <a:tcPr anchor="ctr" marL="91440" marR="91440">
                    <a:lnL w="12240">
                      <a:noFill/>
                      <a:prstDash val="solid"/>
                    </a:lnL>
                    <a:lnR w="12240">
                      <a:noFill/>
                      <a:prstDash val="solid"/>
                    </a:lnR>
                    <a:lnT w="12240">
                      <a:noFill/>
                      <a:prstDash val="solid"/>
                    </a:lnT>
                    <a:lnB w="12240">
                      <a:solidFill>
                        <a:srgbClr val="bfbfbf"/>
                      </a:solidFill>
                      <a:prstDash val="solid"/>
                    </a:lnB>
                    <a:noFill/>
                  </a:tcPr>
                </a:tc>
                <a:tc gridSpan="3">
                  <a:txBody>
                    <a:bodyPr anchor="ctr">
                      <a:noAutofit/>
                    </a:bodyPr>
                    <a:p>
                      <a:pPr algn="ctr">
                        <a:lnSpc>
                          <a:spcPct val="100000"/>
                        </a:lnSpc>
                      </a:pPr>
                      <a:r>
                        <a:rPr b="1" lang="it-IT" sz="1600" spc="-1" strike="noStrike">
                          <a:solidFill>
                            <a:srgbClr val="000000"/>
                          </a:solidFill>
                          <a:latin typeface="Calibri"/>
                        </a:rPr>
                        <a:t>Stranieri</a:t>
                      </a:r>
                      <a:endParaRPr b="0" lang="it-IT" sz="1600" spc="-1" strike="noStrike">
                        <a:solidFill>
                          <a:srgbClr val="000000"/>
                        </a:solidFill>
                        <a:latin typeface="Arial"/>
                      </a:endParaRPr>
                    </a:p>
                  </a:txBody>
                  <a:tcPr anchor="ctr" marL="91440" marR="91440">
                    <a:lnL w="12240">
                      <a:noFill/>
                      <a:prstDash val="solid"/>
                    </a:lnL>
                    <a:lnR w="12240">
                      <a:noFill/>
                      <a:prstDash val="solid"/>
                    </a:lnR>
                    <a:lnT w="12240">
                      <a:noFill/>
                      <a:prstDash val="solid"/>
                    </a:lnT>
                    <a:lnB w="12240">
                      <a:solidFill>
                        <a:srgbClr val="bfbfbf"/>
                      </a:solidFill>
                      <a:prstDash val="solid"/>
                    </a:lnB>
                    <a:noFill/>
                  </a:tcPr>
                </a:tc>
                <a:tc hMerge="1">
                  <a:txBody>
                    <a:bodyPr lIns="90000" rIns="90000" tIns="45000" bIns="45000" anchor="t">
                      <a:noAutofit/>
                    </a:bodyPr>
                    <a:p>
                      <a:endParaRPr b="0" lang="it-IT" sz="1800" spc="-1" strike="noStrike">
                        <a:solidFill>
                          <a:srgbClr val="000000"/>
                        </a:solidFill>
                        <a:latin typeface="Arial"/>
                      </a:endParaRPr>
                    </a:p>
                  </a:txBody>
                  <a:tcPr anchor="t" marL="90000" marR="90000">
                    <a:lnL>
                      <a:noFill/>
                    </a:lnL>
                    <a:lnR>
                      <a:noFill/>
                    </a:lnR>
                    <a:lnT>
                      <a:noFill/>
                    </a:lnT>
                    <a:lnB>
                      <a:noFill/>
                    </a:lnB>
                    <a:solidFill>
                      <a:srgbClr val="729fcf"/>
                    </a:solidFill>
                  </a:tcPr>
                </a:tc>
                <a:tc hMerge="1">
                  <a:txBody>
                    <a:bodyPr lIns="90000" rIns="90000" tIns="45000" bIns="45000" anchor="t">
                      <a:noAutofit/>
                    </a:bodyPr>
                    <a:p>
                      <a:endParaRPr b="0" lang="it-IT" sz="1800" spc="-1" strike="noStrike">
                        <a:solidFill>
                          <a:srgbClr val="000000"/>
                        </a:solidFill>
                        <a:latin typeface="Arial"/>
                      </a:endParaRPr>
                    </a:p>
                  </a:txBody>
                  <a:tcPr anchor="t" marL="90000" marR="90000">
                    <a:lnL>
                      <a:noFill/>
                    </a:lnL>
                    <a:lnR>
                      <a:noFill/>
                    </a:lnR>
                    <a:lnT>
                      <a:noFill/>
                    </a:lnT>
                    <a:lnB>
                      <a:noFill/>
                    </a:lnB>
                    <a:solidFill>
                      <a:srgbClr val="729fcf"/>
                    </a:solidFill>
                  </a:tcPr>
                </a:tc>
              </a:tr>
              <a:tr h="289800">
                <a:tc>
                  <a:txBody>
                    <a:bodyPr anchor="ctr">
                      <a:noAutofit/>
                    </a:bodyPr>
                    <a:p>
                      <a:pPr algn="ctr">
                        <a:lnSpc>
                          <a:spcPct val="100000"/>
                        </a:lnSpc>
                      </a:pPr>
                      <a:r>
                        <a:rPr b="1" i="1" lang="it-IT" sz="1600" spc="-1" strike="noStrike">
                          <a:solidFill>
                            <a:srgbClr val="000000"/>
                          </a:solidFill>
                          <a:latin typeface="Calibri"/>
                        </a:rPr>
                        <a:t>Tipo ricettività</a:t>
                      </a:r>
                      <a:endParaRPr b="0" lang="it-IT" sz="1600" spc="-1" strike="noStrike">
                        <a:solidFill>
                          <a:srgbClr val="000000"/>
                        </a:solidFill>
                        <a:latin typeface="Arial"/>
                      </a:endParaRPr>
                    </a:p>
                  </a:txBody>
                  <a:tcPr anchor="ctr" marL="91440" marR="91440">
                    <a:lnL w="12240">
                      <a:noFill/>
                      <a:prstDash val="solid"/>
                    </a:lnL>
                    <a:lnR w="12240">
                      <a:noFill/>
                      <a:prstDash val="solid"/>
                    </a:lnR>
                    <a:lnT w="12240">
                      <a:solidFill>
                        <a:srgbClr val="bfbfbf"/>
                      </a:solidFill>
                      <a:prstDash val="solid"/>
                    </a:lnT>
                    <a:lnB w="12240">
                      <a:solidFill>
                        <a:srgbClr val="bfbfbf"/>
                      </a:solidFill>
                      <a:prstDash val="solid"/>
                    </a:lnB>
                    <a:noFill/>
                  </a:tcPr>
                </a:tc>
                <a:tc>
                  <a:txBody>
                    <a:bodyPr anchor="ctr">
                      <a:noAutofit/>
                    </a:bodyPr>
                    <a:p>
                      <a:pPr algn="r">
                        <a:lnSpc>
                          <a:spcPct val="100000"/>
                        </a:lnSpc>
                      </a:pPr>
                      <a:r>
                        <a:rPr b="1" i="1" lang="it-IT" sz="1600" spc="-1" strike="noStrike">
                          <a:solidFill>
                            <a:srgbClr val="000000"/>
                          </a:solidFill>
                          <a:latin typeface="Calibri"/>
                        </a:rPr>
                        <a:t>2019</a:t>
                      </a:r>
                      <a:endParaRPr b="0" lang="it-IT" sz="1600" spc="-1" strike="noStrike">
                        <a:solidFill>
                          <a:srgbClr val="000000"/>
                        </a:solidFill>
                        <a:latin typeface="Arial"/>
                      </a:endParaRPr>
                    </a:p>
                  </a:txBody>
                  <a:tcPr anchor="ctr" marL="91440" marR="91440">
                    <a:lnL w="12240">
                      <a:noFill/>
                      <a:prstDash val="solid"/>
                    </a:lnL>
                    <a:lnR w="12240">
                      <a:noFill/>
                      <a:prstDash val="solid"/>
                    </a:lnR>
                    <a:lnT w="12240">
                      <a:solidFill>
                        <a:srgbClr val="bfbfbf"/>
                      </a:solidFill>
                      <a:prstDash val="solid"/>
                    </a:lnT>
                    <a:lnB w="12240">
                      <a:solidFill>
                        <a:srgbClr val="bfbfbf"/>
                      </a:solidFill>
                      <a:prstDash val="solid"/>
                    </a:lnB>
                    <a:noFill/>
                  </a:tcPr>
                </a:tc>
                <a:tc>
                  <a:txBody>
                    <a:bodyPr anchor="ctr">
                      <a:noAutofit/>
                    </a:bodyPr>
                    <a:p>
                      <a:pPr algn="r">
                        <a:lnSpc>
                          <a:spcPct val="100000"/>
                        </a:lnSpc>
                      </a:pPr>
                      <a:r>
                        <a:rPr b="1" i="1" lang="it-IT" sz="1600" spc="-1" strike="noStrike">
                          <a:solidFill>
                            <a:srgbClr val="000000"/>
                          </a:solidFill>
                          <a:latin typeface="Calibri"/>
                        </a:rPr>
                        <a:t>2022</a:t>
                      </a:r>
                      <a:endParaRPr b="0" lang="it-IT" sz="1600" spc="-1" strike="noStrike">
                        <a:solidFill>
                          <a:srgbClr val="000000"/>
                        </a:solidFill>
                        <a:latin typeface="Arial"/>
                      </a:endParaRPr>
                    </a:p>
                  </a:txBody>
                  <a:tcPr anchor="ctr" marL="91440" marR="91440">
                    <a:lnL w="12240">
                      <a:noFill/>
                      <a:prstDash val="solid"/>
                    </a:lnL>
                    <a:lnR w="12240">
                      <a:noFill/>
                      <a:prstDash val="solid"/>
                    </a:lnR>
                    <a:lnT w="12240">
                      <a:solidFill>
                        <a:srgbClr val="bfbfbf"/>
                      </a:solidFill>
                      <a:prstDash val="solid"/>
                    </a:lnT>
                    <a:lnB w="12240">
                      <a:solidFill>
                        <a:srgbClr val="bfbfbf"/>
                      </a:solidFill>
                      <a:prstDash val="solid"/>
                    </a:lnB>
                    <a:noFill/>
                  </a:tcPr>
                </a:tc>
                <a:tc>
                  <a:txBody>
                    <a:bodyPr anchor="ctr">
                      <a:noAutofit/>
                    </a:bodyPr>
                    <a:p>
                      <a:pPr algn="r">
                        <a:lnSpc>
                          <a:spcPct val="100000"/>
                        </a:lnSpc>
                      </a:pPr>
                      <a:r>
                        <a:rPr b="1" i="1" lang="it-IT" sz="1600" spc="-1" strike="noStrike">
                          <a:solidFill>
                            <a:srgbClr val="000000"/>
                          </a:solidFill>
                          <a:latin typeface="Calibri"/>
                        </a:rPr>
                        <a:t>2023</a:t>
                      </a:r>
                      <a:endParaRPr b="0" lang="it-IT" sz="1600" spc="-1" strike="noStrike">
                        <a:solidFill>
                          <a:srgbClr val="000000"/>
                        </a:solidFill>
                        <a:latin typeface="Arial"/>
                      </a:endParaRPr>
                    </a:p>
                  </a:txBody>
                  <a:tcPr anchor="ctr" marL="91440" marR="91440">
                    <a:lnL w="12240">
                      <a:noFill/>
                      <a:prstDash val="solid"/>
                    </a:lnL>
                    <a:lnR w="12240">
                      <a:noFill/>
                      <a:prstDash val="solid"/>
                    </a:lnR>
                    <a:lnT w="12240">
                      <a:solidFill>
                        <a:srgbClr val="bfbfbf"/>
                      </a:solidFill>
                      <a:prstDash val="solid"/>
                    </a:lnT>
                    <a:lnB w="12240">
                      <a:solidFill>
                        <a:srgbClr val="bfbfbf"/>
                      </a:solidFill>
                      <a:prstDash val="solid"/>
                    </a:lnB>
                    <a:noFill/>
                  </a:tcPr>
                </a:tc>
                <a:tc>
                  <a:txBody>
                    <a:bodyPr anchor="ctr">
                      <a:noAutofit/>
                    </a:bodyPr>
                    <a:p>
                      <a:pPr>
                        <a:lnSpc>
                          <a:spcPct val="100000"/>
                        </a:lnSpc>
                      </a:pPr>
                      <a:endParaRPr b="0" lang="it-IT" sz="1600" spc="-1" strike="noStrike">
                        <a:solidFill>
                          <a:srgbClr val="000000"/>
                        </a:solidFill>
                        <a:latin typeface="Calibri"/>
                      </a:endParaRPr>
                    </a:p>
                  </a:txBody>
                  <a:tcPr anchor="ctr" marL="91440" marR="91440">
                    <a:lnL w="12240">
                      <a:noFill/>
                      <a:prstDash val="solid"/>
                    </a:lnL>
                    <a:lnR w="12240">
                      <a:noFill/>
                      <a:prstDash val="solid"/>
                    </a:lnR>
                    <a:lnT w="12240">
                      <a:noFill/>
                      <a:prstDash val="solid"/>
                    </a:lnT>
                    <a:lnB w="12240">
                      <a:noFill/>
                      <a:prstDash val="solid"/>
                    </a:lnB>
                    <a:noFill/>
                  </a:tcPr>
                </a:tc>
                <a:tc>
                  <a:txBody>
                    <a:bodyPr anchor="ctr">
                      <a:noAutofit/>
                    </a:bodyPr>
                    <a:p>
                      <a:pPr algn="ctr">
                        <a:lnSpc>
                          <a:spcPct val="100000"/>
                        </a:lnSpc>
                      </a:pPr>
                      <a:r>
                        <a:rPr b="0" lang="it-IT" sz="1600" spc="-1" strike="noStrike">
                          <a:solidFill>
                            <a:srgbClr val="000000"/>
                          </a:solidFill>
                          <a:latin typeface="Calibri"/>
                        </a:rPr>
                        <a:t>Tipo ricettività</a:t>
                      </a:r>
                      <a:endParaRPr b="0" lang="it-IT" sz="1600" spc="-1" strike="noStrike">
                        <a:solidFill>
                          <a:srgbClr val="000000"/>
                        </a:solidFill>
                        <a:latin typeface="Arial"/>
                      </a:endParaRPr>
                    </a:p>
                  </a:txBody>
                  <a:tcPr anchor="ctr" marL="91440" marR="91440">
                    <a:lnL w="12240">
                      <a:noFill/>
                      <a:prstDash val="solid"/>
                    </a:lnL>
                    <a:lnR w="12240">
                      <a:noFill/>
                      <a:prstDash val="solid"/>
                    </a:lnR>
                    <a:lnT w="12240">
                      <a:solidFill>
                        <a:srgbClr val="bfbfbf"/>
                      </a:solidFill>
                      <a:prstDash val="solid"/>
                    </a:lnT>
                    <a:lnB w="12240">
                      <a:solidFill>
                        <a:srgbClr val="bfbfbf"/>
                      </a:solidFill>
                      <a:prstDash val="solid"/>
                    </a:lnB>
                    <a:noFill/>
                  </a:tcPr>
                </a:tc>
                <a:tc>
                  <a:txBody>
                    <a:bodyPr anchor="ctr">
                      <a:noAutofit/>
                    </a:bodyPr>
                    <a:p>
                      <a:pPr algn="r">
                        <a:lnSpc>
                          <a:spcPct val="100000"/>
                        </a:lnSpc>
                      </a:pPr>
                      <a:r>
                        <a:rPr b="0" lang="it-IT" sz="1600" spc="-1" strike="noStrike">
                          <a:solidFill>
                            <a:srgbClr val="000000"/>
                          </a:solidFill>
                          <a:latin typeface="Calibri"/>
                        </a:rPr>
                        <a:t>2019</a:t>
                      </a:r>
                      <a:endParaRPr b="0" lang="it-IT" sz="1600" spc="-1" strike="noStrike">
                        <a:solidFill>
                          <a:srgbClr val="000000"/>
                        </a:solidFill>
                        <a:latin typeface="Arial"/>
                      </a:endParaRPr>
                    </a:p>
                  </a:txBody>
                  <a:tcPr anchor="ctr" marL="91440" marR="91440">
                    <a:lnL w="12240">
                      <a:noFill/>
                      <a:prstDash val="solid"/>
                    </a:lnL>
                    <a:lnR w="12240">
                      <a:noFill/>
                      <a:prstDash val="solid"/>
                    </a:lnR>
                    <a:lnT w="12240">
                      <a:solidFill>
                        <a:srgbClr val="bfbfbf"/>
                      </a:solidFill>
                      <a:prstDash val="solid"/>
                    </a:lnT>
                    <a:lnB w="12240">
                      <a:solidFill>
                        <a:srgbClr val="bfbfbf"/>
                      </a:solidFill>
                      <a:prstDash val="solid"/>
                    </a:lnB>
                    <a:noFill/>
                  </a:tcPr>
                </a:tc>
                <a:tc>
                  <a:txBody>
                    <a:bodyPr anchor="ctr">
                      <a:noAutofit/>
                    </a:bodyPr>
                    <a:p>
                      <a:pPr algn="r">
                        <a:lnSpc>
                          <a:spcPct val="100000"/>
                        </a:lnSpc>
                      </a:pPr>
                      <a:r>
                        <a:rPr b="0" lang="it-IT" sz="1600" spc="-1" strike="noStrike">
                          <a:solidFill>
                            <a:srgbClr val="000000"/>
                          </a:solidFill>
                          <a:latin typeface="Calibri"/>
                        </a:rPr>
                        <a:t>2022</a:t>
                      </a:r>
                      <a:endParaRPr b="0" lang="it-IT" sz="1600" spc="-1" strike="noStrike">
                        <a:solidFill>
                          <a:srgbClr val="000000"/>
                        </a:solidFill>
                        <a:latin typeface="Arial"/>
                      </a:endParaRPr>
                    </a:p>
                  </a:txBody>
                  <a:tcPr anchor="ctr" marL="91440" marR="91440">
                    <a:lnL w="12240">
                      <a:noFill/>
                      <a:prstDash val="solid"/>
                    </a:lnL>
                    <a:lnR w="12240">
                      <a:noFill/>
                      <a:prstDash val="solid"/>
                    </a:lnR>
                    <a:lnT w="12240">
                      <a:solidFill>
                        <a:srgbClr val="bfbfbf"/>
                      </a:solidFill>
                      <a:prstDash val="solid"/>
                    </a:lnT>
                    <a:lnB w="12240">
                      <a:solidFill>
                        <a:srgbClr val="bfbfbf"/>
                      </a:solidFill>
                      <a:prstDash val="solid"/>
                    </a:lnB>
                    <a:noFill/>
                  </a:tcPr>
                </a:tc>
                <a:tc>
                  <a:txBody>
                    <a:bodyPr anchor="ctr">
                      <a:noAutofit/>
                    </a:bodyPr>
                    <a:p>
                      <a:pPr algn="r">
                        <a:lnSpc>
                          <a:spcPct val="100000"/>
                        </a:lnSpc>
                      </a:pPr>
                      <a:r>
                        <a:rPr b="0" lang="it-IT" sz="1600" spc="-1" strike="noStrike">
                          <a:solidFill>
                            <a:srgbClr val="000000"/>
                          </a:solidFill>
                          <a:latin typeface="Calibri"/>
                        </a:rPr>
                        <a:t>2022</a:t>
                      </a:r>
                      <a:endParaRPr b="0" lang="it-IT" sz="1600" spc="-1" strike="noStrike">
                        <a:solidFill>
                          <a:srgbClr val="000000"/>
                        </a:solidFill>
                        <a:latin typeface="Arial"/>
                      </a:endParaRPr>
                    </a:p>
                  </a:txBody>
                  <a:tcPr anchor="ctr" marL="91440" marR="91440">
                    <a:lnL w="12240">
                      <a:noFill/>
                      <a:prstDash val="solid"/>
                    </a:lnL>
                    <a:lnR w="12240">
                      <a:noFill/>
                      <a:prstDash val="solid"/>
                    </a:lnR>
                    <a:lnT w="12240">
                      <a:solidFill>
                        <a:srgbClr val="bfbfbf"/>
                      </a:solidFill>
                      <a:prstDash val="solid"/>
                    </a:lnT>
                    <a:lnB w="12240">
                      <a:solidFill>
                        <a:srgbClr val="bfbfbf"/>
                      </a:solidFill>
                      <a:prstDash val="solid"/>
                    </a:lnB>
                    <a:noFill/>
                  </a:tcPr>
                </a:tc>
              </a:tr>
              <a:tr h="289800">
                <a:tc>
                  <a:txBody>
                    <a:bodyPr anchor="ctr">
                      <a:noAutofit/>
                    </a:bodyPr>
                    <a:p>
                      <a:pPr>
                        <a:lnSpc>
                          <a:spcPct val="100000"/>
                        </a:lnSpc>
                      </a:pPr>
                      <a:r>
                        <a:rPr b="0" lang="it-IT" sz="1600" spc="-1" strike="noStrike">
                          <a:solidFill>
                            <a:srgbClr val="000000"/>
                          </a:solidFill>
                          <a:latin typeface="Calibri"/>
                        </a:rPr>
                        <a:t>4/5 stelle</a:t>
                      </a:r>
                      <a:endParaRPr b="0" lang="it-IT" sz="1600" spc="-1" strike="noStrike">
                        <a:solidFill>
                          <a:srgbClr val="000000"/>
                        </a:solidFill>
                        <a:latin typeface="Arial"/>
                      </a:endParaRPr>
                    </a:p>
                  </a:txBody>
                  <a:tcPr anchor="ctr" marL="91440" marR="91440">
                    <a:lnL w="12240">
                      <a:noFill/>
                      <a:prstDash val="solid"/>
                    </a:lnL>
                    <a:lnR w="12240">
                      <a:noFill/>
                      <a:prstDash val="solid"/>
                    </a:lnR>
                    <a:lnT w="12240">
                      <a:solidFill>
                        <a:srgbClr val="bfbfbf"/>
                      </a:solidFill>
                      <a:prstDash val="solid"/>
                    </a:lnT>
                    <a:lnB w="12240">
                      <a:solidFill>
                        <a:srgbClr val="bfbfbf"/>
                      </a:solidFill>
                      <a:prstDash val="solid"/>
                    </a:lnB>
                    <a:solidFill>
                      <a:srgbClr val="d9d9d9">
                        <a:alpha val="25000"/>
                      </a:srgbClr>
                    </a:solidFill>
                  </a:tcPr>
                </a:tc>
                <a:tc>
                  <a:txBody>
                    <a:bodyPr lIns="9360" rIns="9360" tIns="9360" bIns="0" anchor="ctr">
                      <a:noAutofit/>
                    </a:bodyPr>
                    <a:p>
                      <a:pPr algn="r">
                        <a:lnSpc>
                          <a:spcPct val="100000"/>
                        </a:lnSpc>
                      </a:pPr>
                      <a:r>
                        <a:rPr b="0" lang="it-IT" sz="1600" spc="-1" strike="noStrike">
                          <a:solidFill>
                            <a:srgbClr val="000000"/>
                          </a:solidFill>
                          <a:latin typeface="Calibri"/>
                        </a:rPr>
                        <a:t>16,9</a:t>
                      </a:r>
                      <a:endParaRPr b="0" lang="it-IT" sz="1600" spc="-1" strike="noStrike">
                        <a:solidFill>
                          <a:srgbClr val="000000"/>
                        </a:solidFill>
                        <a:latin typeface="Arial"/>
                      </a:endParaRPr>
                    </a:p>
                  </a:txBody>
                  <a:tcPr anchor="ctr" marL="9360" marR="9360">
                    <a:lnL w="12240">
                      <a:noFill/>
                      <a:prstDash val="solid"/>
                    </a:lnL>
                    <a:lnR w="12240">
                      <a:noFill/>
                      <a:prstDash val="solid"/>
                    </a:lnR>
                    <a:lnT w="12240">
                      <a:solidFill>
                        <a:srgbClr val="bfbfbf"/>
                      </a:solidFill>
                      <a:prstDash val="solid"/>
                    </a:lnT>
                    <a:lnB w="12240">
                      <a:solidFill>
                        <a:srgbClr val="bfbfbf"/>
                      </a:solidFill>
                      <a:prstDash val="solid"/>
                    </a:lnB>
                    <a:solidFill>
                      <a:srgbClr val="d9d9d9">
                        <a:alpha val="25000"/>
                      </a:srgbClr>
                    </a:solidFill>
                  </a:tcPr>
                </a:tc>
                <a:tc>
                  <a:txBody>
                    <a:bodyPr lIns="9360" rIns="9360" tIns="9360" bIns="0" anchor="ctr">
                      <a:noAutofit/>
                    </a:bodyPr>
                    <a:p>
                      <a:pPr algn="r">
                        <a:lnSpc>
                          <a:spcPct val="100000"/>
                        </a:lnSpc>
                      </a:pPr>
                      <a:r>
                        <a:rPr b="0" lang="it-IT" sz="1600" spc="-1" strike="noStrike">
                          <a:solidFill>
                            <a:srgbClr val="000000"/>
                          </a:solidFill>
                          <a:latin typeface="Calibri"/>
                        </a:rPr>
                        <a:t>15,9</a:t>
                      </a:r>
                      <a:endParaRPr b="0" lang="it-IT" sz="1600" spc="-1" strike="noStrike">
                        <a:solidFill>
                          <a:srgbClr val="000000"/>
                        </a:solidFill>
                        <a:latin typeface="Arial"/>
                      </a:endParaRPr>
                    </a:p>
                  </a:txBody>
                  <a:tcPr anchor="ctr" marL="9360" marR="9360">
                    <a:lnL w="12240">
                      <a:noFill/>
                      <a:prstDash val="solid"/>
                    </a:lnL>
                    <a:lnR w="12240">
                      <a:noFill/>
                      <a:prstDash val="solid"/>
                    </a:lnR>
                    <a:lnT w="12240">
                      <a:solidFill>
                        <a:srgbClr val="bfbfbf"/>
                      </a:solidFill>
                      <a:prstDash val="solid"/>
                    </a:lnT>
                    <a:lnB w="12240">
                      <a:solidFill>
                        <a:srgbClr val="bfbfbf"/>
                      </a:solidFill>
                      <a:prstDash val="solid"/>
                    </a:lnB>
                    <a:solidFill>
                      <a:srgbClr val="d9d9d9">
                        <a:alpha val="25000"/>
                      </a:srgbClr>
                    </a:solidFill>
                  </a:tcPr>
                </a:tc>
                <a:tc>
                  <a:txBody>
                    <a:bodyPr lIns="9360" rIns="9360" tIns="9360" bIns="0" anchor="ctr">
                      <a:noAutofit/>
                    </a:bodyPr>
                    <a:p>
                      <a:pPr algn="r">
                        <a:lnSpc>
                          <a:spcPct val="100000"/>
                        </a:lnSpc>
                      </a:pPr>
                      <a:r>
                        <a:rPr b="0" lang="it-IT" sz="1600" spc="-1" strike="noStrike">
                          <a:solidFill>
                            <a:srgbClr val="000000"/>
                          </a:solidFill>
                          <a:latin typeface="Calibri"/>
                        </a:rPr>
                        <a:t>12,9</a:t>
                      </a:r>
                      <a:endParaRPr b="0" lang="it-IT" sz="1600" spc="-1" strike="noStrike">
                        <a:solidFill>
                          <a:srgbClr val="000000"/>
                        </a:solidFill>
                        <a:latin typeface="Arial"/>
                      </a:endParaRPr>
                    </a:p>
                  </a:txBody>
                  <a:tcPr anchor="ctr" marL="9360" marR="9360">
                    <a:lnL w="12240">
                      <a:noFill/>
                      <a:prstDash val="solid"/>
                    </a:lnL>
                    <a:lnR w="12240">
                      <a:noFill/>
                      <a:prstDash val="solid"/>
                    </a:lnR>
                    <a:lnT w="12240">
                      <a:solidFill>
                        <a:srgbClr val="bfbfbf"/>
                      </a:solidFill>
                      <a:prstDash val="solid"/>
                    </a:lnT>
                    <a:lnB w="12240">
                      <a:solidFill>
                        <a:srgbClr val="bfbfbf"/>
                      </a:solidFill>
                      <a:prstDash val="solid"/>
                    </a:lnB>
                    <a:solidFill>
                      <a:srgbClr val="d9d9d9">
                        <a:alpha val="25000"/>
                      </a:srgbClr>
                    </a:solidFill>
                  </a:tcPr>
                </a:tc>
                <a:tc>
                  <a:txBody>
                    <a:bodyPr anchor="ctr">
                      <a:noAutofit/>
                    </a:bodyPr>
                    <a:p>
                      <a:pPr>
                        <a:lnSpc>
                          <a:spcPct val="100000"/>
                        </a:lnSpc>
                      </a:pPr>
                      <a:endParaRPr b="0" lang="it-IT" sz="1600" spc="-1" strike="noStrike">
                        <a:solidFill>
                          <a:srgbClr val="000000"/>
                        </a:solidFill>
                        <a:latin typeface="Calibri"/>
                      </a:endParaRPr>
                    </a:p>
                  </a:txBody>
                  <a:tcPr anchor="ctr" marL="91440" marR="91440">
                    <a:lnL w="12240">
                      <a:noFill/>
                      <a:prstDash val="solid"/>
                    </a:lnL>
                    <a:lnR w="12240">
                      <a:noFill/>
                      <a:prstDash val="solid"/>
                    </a:lnR>
                    <a:lnT w="12240">
                      <a:noFill/>
                      <a:prstDash val="solid"/>
                    </a:lnT>
                    <a:lnB w="12240">
                      <a:noFill/>
                      <a:prstDash val="solid"/>
                    </a:lnB>
                    <a:noFill/>
                  </a:tcPr>
                </a:tc>
                <a:tc>
                  <a:txBody>
                    <a:bodyPr anchor="ctr">
                      <a:noAutofit/>
                    </a:bodyPr>
                    <a:p>
                      <a:pPr>
                        <a:lnSpc>
                          <a:spcPct val="100000"/>
                        </a:lnSpc>
                      </a:pPr>
                      <a:r>
                        <a:rPr b="0" lang="it-IT" sz="1600" spc="-1" strike="noStrike">
                          <a:solidFill>
                            <a:srgbClr val="000000"/>
                          </a:solidFill>
                          <a:latin typeface="Calibri"/>
                        </a:rPr>
                        <a:t>4/5 stelle</a:t>
                      </a:r>
                      <a:endParaRPr b="0" lang="it-IT" sz="1600" spc="-1" strike="noStrike">
                        <a:solidFill>
                          <a:srgbClr val="000000"/>
                        </a:solidFill>
                        <a:latin typeface="Arial"/>
                      </a:endParaRPr>
                    </a:p>
                  </a:txBody>
                  <a:tcPr anchor="ctr" marL="91440" marR="91440">
                    <a:lnL w="12240">
                      <a:noFill/>
                      <a:prstDash val="solid"/>
                    </a:lnL>
                    <a:lnR w="12240">
                      <a:noFill/>
                      <a:prstDash val="solid"/>
                    </a:lnR>
                    <a:lnT w="12240">
                      <a:solidFill>
                        <a:srgbClr val="bfbfbf"/>
                      </a:solidFill>
                      <a:prstDash val="solid"/>
                    </a:lnT>
                    <a:lnB w="12240">
                      <a:solidFill>
                        <a:srgbClr val="bfbfbf"/>
                      </a:solidFill>
                      <a:prstDash val="solid"/>
                    </a:lnB>
                    <a:solidFill>
                      <a:srgbClr val="d9d9d9">
                        <a:alpha val="25000"/>
                      </a:srgbClr>
                    </a:solidFill>
                  </a:tcPr>
                </a:tc>
                <a:tc>
                  <a:txBody>
                    <a:bodyPr lIns="9360" rIns="9360" tIns="9360" bIns="0" anchor="ctr">
                      <a:noAutofit/>
                    </a:bodyPr>
                    <a:p>
                      <a:pPr algn="r">
                        <a:lnSpc>
                          <a:spcPct val="100000"/>
                        </a:lnSpc>
                      </a:pPr>
                      <a:r>
                        <a:rPr b="0" lang="it-IT" sz="1600" spc="-1" strike="noStrike">
                          <a:solidFill>
                            <a:srgbClr val="000000"/>
                          </a:solidFill>
                          <a:latin typeface="Calibri"/>
                        </a:rPr>
                        <a:t>40,0</a:t>
                      </a:r>
                      <a:endParaRPr b="0" lang="it-IT" sz="1600" spc="-1" strike="noStrike">
                        <a:solidFill>
                          <a:srgbClr val="000000"/>
                        </a:solidFill>
                        <a:latin typeface="Arial"/>
                      </a:endParaRPr>
                    </a:p>
                  </a:txBody>
                  <a:tcPr anchor="ctr" marL="9360" marR="9360">
                    <a:lnL w="12240">
                      <a:noFill/>
                      <a:prstDash val="solid"/>
                    </a:lnL>
                    <a:lnR w="12240">
                      <a:noFill/>
                      <a:prstDash val="solid"/>
                    </a:lnR>
                    <a:lnT w="12240">
                      <a:solidFill>
                        <a:srgbClr val="bfbfbf"/>
                      </a:solidFill>
                      <a:prstDash val="solid"/>
                    </a:lnT>
                    <a:lnB w="12240">
                      <a:solidFill>
                        <a:srgbClr val="bfbfbf"/>
                      </a:solidFill>
                      <a:prstDash val="solid"/>
                    </a:lnB>
                    <a:solidFill>
                      <a:srgbClr val="d9d9d9">
                        <a:alpha val="25000"/>
                      </a:srgbClr>
                    </a:solidFill>
                  </a:tcPr>
                </a:tc>
                <a:tc>
                  <a:txBody>
                    <a:bodyPr lIns="9360" rIns="9360" tIns="9360" bIns="0" anchor="ctr">
                      <a:noAutofit/>
                    </a:bodyPr>
                    <a:p>
                      <a:pPr algn="r">
                        <a:lnSpc>
                          <a:spcPct val="100000"/>
                        </a:lnSpc>
                      </a:pPr>
                      <a:r>
                        <a:rPr b="0" lang="it-IT" sz="1600" spc="-1" strike="noStrike">
                          <a:solidFill>
                            <a:srgbClr val="000000"/>
                          </a:solidFill>
                          <a:latin typeface="Calibri"/>
                        </a:rPr>
                        <a:t>38,9</a:t>
                      </a:r>
                      <a:endParaRPr b="0" lang="it-IT" sz="1600" spc="-1" strike="noStrike">
                        <a:solidFill>
                          <a:srgbClr val="000000"/>
                        </a:solidFill>
                        <a:latin typeface="Arial"/>
                      </a:endParaRPr>
                    </a:p>
                  </a:txBody>
                  <a:tcPr anchor="ctr" marL="9360" marR="9360">
                    <a:lnL w="12240">
                      <a:noFill/>
                      <a:prstDash val="solid"/>
                    </a:lnL>
                    <a:lnR w="12240">
                      <a:noFill/>
                      <a:prstDash val="solid"/>
                    </a:lnR>
                    <a:lnT w="12240">
                      <a:solidFill>
                        <a:srgbClr val="bfbfbf"/>
                      </a:solidFill>
                      <a:prstDash val="solid"/>
                    </a:lnT>
                    <a:lnB w="12240">
                      <a:solidFill>
                        <a:srgbClr val="bfbfbf"/>
                      </a:solidFill>
                      <a:prstDash val="solid"/>
                    </a:lnB>
                    <a:solidFill>
                      <a:srgbClr val="d9d9d9">
                        <a:alpha val="25000"/>
                      </a:srgbClr>
                    </a:solidFill>
                  </a:tcPr>
                </a:tc>
                <a:tc>
                  <a:txBody>
                    <a:bodyPr lIns="9360" rIns="9360" tIns="9360" bIns="0" anchor="ctr">
                      <a:noAutofit/>
                    </a:bodyPr>
                    <a:p>
                      <a:pPr algn="r">
                        <a:lnSpc>
                          <a:spcPct val="100000"/>
                        </a:lnSpc>
                      </a:pPr>
                      <a:r>
                        <a:rPr b="0" lang="it-IT" sz="1600" spc="-1" strike="noStrike">
                          <a:solidFill>
                            <a:srgbClr val="000000"/>
                          </a:solidFill>
                          <a:latin typeface="Calibri"/>
                        </a:rPr>
                        <a:t>39,5</a:t>
                      </a:r>
                      <a:endParaRPr b="0" lang="it-IT" sz="1600" spc="-1" strike="noStrike">
                        <a:solidFill>
                          <a:srgbClr val="000000"/>
                        </a:solidFill>
                        <a:latin typeface="Arial"/>
                      </a:endParaRPr>
                    </a:p>
                  </a:txBody>
                  <a:tcPr anchor="ctr" marL="9360" marR="9360">
                    <a:lnL w="12240">
                      <a:noFill/>
                      <a:prstDash val="solid"/>
                    </a:lnL>
                    <a:lnR w="12240">
                      <a:noFill/>
                      <a:prstDash val="solid"/>
                    </a:lnR>
                    <a:lnT w="12240">
                      <a:solidFill>
                        <a:srgbClr val="bfbfbf"/>
                      </a:solidFill>
                      <a:prstDash val="solid"/>
                    </a:lnT>
                    <a:lnB w="12240">
                      <a:solidFill>
                        <a:srgbClr val="bfbfbf"/>
                      </a:solidFill>
                      <a:prstDash val="solid"/>
                    </a:lnB>
                    <a:solidFill>
                      <a:srgbClr val="d9d9d9">
                        <a:alpha val="25000"/>
                      </a:srgbClr>
                    </a:solidFill>
                  </a:tcPr>
                </a:tc>
              </a:tr>
              <a:tr h="289800">
                <a:tc>
                  <a:txBody>
                    <a:bodyPr anchor="ctr">
                      <a:noAutofit/>
                    </a:bodyPr>
                    <a:p>
                      <a:pPr>
                        <a:lnSpc>
                          <a:spcPct val="100000"/>
                        </a:lnSpc>
                      </a:pPr>
                      <a:r>
                        <a:rPr b="0" lang="it-IT" sz="1600" spc="-1" strike="noStrike">
                          <a:solidFill>
                            <a:srgbClr val="000000"/>
                          </a:solidFill>
                          <a:latin typeface="Calibri"/>
                        </a:rPr>
                        <a:t>3 stelle e RTA</a:t>
                      </a:r>
                      <a:endParaRPr b="0" lang="it-IT" sz="1600" spc="-1" strike="noStrike">
                        <a:solidFill>
                          <a:srgbClr val="000000"/>
                        </a:solidFill>
                        <a:latin typeface="Arial"/>
                      </a:endParaRPr>
                    </a:p>
                  </a:txBody>
                  <a:tcPr anchor="ctr" marL="91440" marR="91440">
                    <a:lnL w="12240">
                      <a:noFill/>
                      <a:prstDash val="solid"/>
                    </a:lnL>
                    <a:lnR w="12240">
                      <a:noFill/>
                      <a:prstDash val="solid"/>
                    </a:lnR>
                    <a:lnT w="12240">
                      <a:solidFill>
                        <a:srgbClr val="bfbfbf"/>
                      </a:solidFill>
                      <a:prstDash val="solid"/>
                    </a:lnT>
                    <a:lnB w="12240">
                      <a:solidFill>
                        <a:srgbClr val="bfbfbf"/>
                      </a:solidFill>
                      <a:prstDash val="solid"/>
                    </a:lnB>
                    <a:solidFill>
                      <a:srgbClr val="00cc99">
                        <a:alpha val="15000"/>
                      </a:srgbClr>
                    </a:solidFill>
                  </a:tcPr>
                </a:tc>
                <a:tc>
                  <a:txBody>
                    <a:bodyPr lIns="9360" rIns="9360" tIns="9360" bIns="0" anchor="ctr">
                      <a:noAutofit/>
                    </a:bodyPr>
                    <a:p>
                      <a:pPr algn="r">
                        <a:lnSpc>
                          <a:spcPct val="100000"/>
                        </a:lnSpc>
                      </a:pPr>
                      <a:r>
                        <a:rPr b="0" lang="it-IT" sz="1600" spc="-1" strike="noStrike">
                          <a:solidFill>
                            <a:srgbClr val="000000"/>
                          </a:solidFill>
                          <a:latin typeface="Calibri"/>
                        </a:rPr>
                        <a:t>43,9</a:t>
                      </a:r>
                      <a:endParaRPr b="0" lang="it-IT" sz="1600" spc="-1" strike="noStrike">
                        <a:solidFill>
                          <a:srgbClr val="000000"/>
                        </a:solidFill>
                        <a:latin typeface="Arial"/>
                      </a:endParaRPr>
                    </a:p>
                  </a:txBody>
                  <a:tcPr anchor="ctr" marL="9360" marR="9360">
                    <a:lnL w="12240">
                      <a:noFill/>
                      <a:prstDash val="solid"/>
                    </a:lnL>
                    <a:lnR w="12240">
                      <a:noFill/>
                      <a:prstDash val="solid"/>
                    </a:lnR>
                    <a:lnT w="12240">
                      <a:solidFill>
                        <a:srgbClr val="bfbfbf"/>
                      </a:solidFill>
                      <a:prstDash val="solid"/>
                    </a:lnT>
                    <a:lnB w="12240">
                      <a:solidFill>
                        <a:srgbClr val="bfbfbf"/>
                      </a:solidFill>
                      <a:prstDash val="solid"/>
                    </a:lnB>
                    <a:solidFill>
                      <a:srgbClr val="00cc99">
                        <a:alpha val="15000"/>
                      </a:srgbClr>
                    </a:solidFill>
                  </a:tcPr>
                </a:tc>
                <a:tc>
                  <a:txBody>
                    <a:bodyPr lIns="9360" rIns="9360" tIns="9360" bIns="0" anchor="ctr">
                      <a:noAutofit/>
                    </a:bodyPr>
                    <a:p>
                      <a:pPr algn="r">
                        <a:lnSpc>
                          <a:spcPct val="100000"/>
                        </a:lnSpc>
                      </a:pPr>
                      <a:r>
                        <a:rPr b="0" lang="it-IT" sz="1600" spc="-1" strike="noStrike">
                          <a:solidFill>
                            <a:srgbClr val="000000"/>
                          </a:solidFill>
                          <a:latin typeface="Calibri"/>
                        </a:rPr>
                        <a:t>44,5</a:t>
                      </a:r>
                      <a:endParaRPr b="0" lang="it-IT" sz="1600" spc="-1" strike="noStrike">
                        <a:solidFill>
                          <a:srgbClr val="000000"/>
                        </a:solidFill>
                        <a:latin typeface="Arial"/>
                      </a:endParaRPr>
                    </a:p>
                  </a:txBody>
                  <a:tcPr anchor="ctr" marL="9360" marR="9360">
                    <a:lnL w="12240">
                      <a:noFill/>
                      <a:prstDash val="solid"/>
                    </a:lnL>
                    <a:lnR w="12240">
                      <a:noFill/>
                      <a:prstDash val="solid"/>
                    </a:lnR>
                    <a:lnT w="12240">
                      <a:solidFill>
                        <a:srgbClr val="bfbfbf"/>
                      </a:solidFill>
                      <a:prstDash val="solid"/>
                    </a:lnT>
                    <a:lnB w="12240">
                      <a:solidFill>
                        <a:srgbClr val="bfbfbf"/>
                      </a:solidFill>
                      <a:prstDash val="solid"/>
                    </a:lnB>
                    <a:solidFill>
                      <a:srgbClr val="00cc99">
                        <a:alpha val="15000"/>
                      </a:srgbClr>
                    </a:solidFill>
                  </a:tcPr>
                </a:tc>
                <a:tc>
                  <a:txBody>
                    <a:bodyPr lIns="9360" rIns="9360" tIns="9360" bIns="0" anchor="ctr">
                      <a:noAutofit/>
                    </a:bodyPr>
                    <a:p>
                      <a:pPr algn="r">
                        <a:lnSpc>
                          <a:spcPct val="100000"/>
                        </a:lnSpc>
                      </a:pPr>
                      <a:r>
                        <a:rPr b="0" lang="it-IT" sz="1600" spc="-1" strike="noStrike">
                          <a:solidFill>
                            <a:srgbClr val="000000"/>
                          </a:solidFill>
                          <a:latin typeface="Calibri"/>
                        </a:rPr>
                        <a:t>38,0</a:t>
                      </a:r>
                      <a:endParaRPr b="0" lang="it-IT" sz="1600" spc="-1" strike="noStrike">
                        <a:solidFill>
                          <a:srgbClr val="000000"/>
                        </a:solidFill>
                        <a:latin typeface="Arial"/>
                      </a:endParaRPr>
                    </a:p>
                  </a:txBody>
                  <a:tcPr anchor="ctr" marL="9360" marR="9360">
                    <a:lnL w="12240">
                      <a:noFill/>
                      <a:prstDash val="solid"/>
                    </a:lnL>
                    <a:lnR w="12240">
                      <a:noFill/>
                      <a:prstDash val="solid"/>
                    </a:lnR>
                    <a:lnT w="12240">
                      <a:solidFill>
                        <a:srgbClr val="bfbfbf"/>
                      </a:solidFill>
                      <a:prstDash val="solid"/>
                    </a:lnT>
                    <a:lnB w="12240">
                      <a:solidFill>
                        <a:srgbClr val="bfbfbf"/>
                      </a:solidFill>
                      <a:prstDash val="solid"/>
                    </a:lnB>
                    <a:solidFill>
                      <a:srgbClr val="00cc99">
                        <a:alpha val="15000"/>
                      </a:srgbClr>
                    </a:solidFill>
                  </a:tcPr>
                </a:tc>
                <a:tc>
                  <a:txBody>
                    <a:bodyPr anchor="ctr">
                      <a:noAutofit/>
                    </a:bodyPr>
                    <a:p>
                      <a:pPr>
                        <a:lnSpc>
                          <a:spcPct val="100000"/>
                        </a:lnSpc>
                      </a:pPr>
                      <a:endParaRPr b="0" lang="it-IT" sz="1600" spc="-1" strike="noStrike">
                        <a:solidFill>
                          <a:srgbClr val="000000"/>
                        </a:solidFill>
                        <a:latin typeface="Calibri"/>
                      </a:endParaRPr>
                    </a:p>
                  </a:txBody>
                  <a:tcPr anchor="ctr" marL="91440" marR="91440">
                    <a:lnL w="12240">
                      <a:noFill/>
                      <a:prstDash val="solid"/>
                    </a:lnL>
                    <a:lnR w="12240">
                      <a:noFill/>
                      <a:prstDash val="solid"/>
                    </a:lnR>
                    <a:lnT w="12240">
                      <a:noFill/>
                      <a:prstDash val="solid"/>
                    </a:lnT>
                    <a:lnB w="12240">
                      <a:noFill/>
                      <a:prstDash val="solid"/>
                    </a:lnB>
                    <a:noFill/>
                  </a:tcPr>
                </a:tc>
                <a:tc>
                  <a:txBody>
                    <a:bodyPr anchor="ctr">
                      <a:noAutofit/>
                    </a:bodyPr>
                    <a:p>
                      <a:pPr>
                        <a:lnSpc>
                          <a:spcPct val="100000"/>
                        </a:lnSpc>
                      </a:pPr>
                      <a:r>
                        <a:rPr b="0" lang="it-IT" sz="1600" spc="-1" strike="noStrike">
                          <a:solidFill>
                            <a:srgbClr val="000000"/>
                          </a:solidFill>
                          <a:latin typeface="Calibri"/>
                        </a:rPr>
                        <a:t>3 stelle e RTA</a:t>
                      </a:r>
                      <a:endParaRPr b="0" lang="it-IT" sz="1600" spc="-1" strike="noStrike">
                        <a:solidFill>
                          <a:srgbClr val="000000"/>
                        </a:solidFill>
                        <a:latin typeface="Arial"/>
                      </a:endParaRPr>
                    </a:p>
                  </a:txBody>
                  <a:tcPr anchor="ctr" marL="91440" marR="91440">
                    <a:lnL w="12240">
                      <a:noFill/>
                      <a:prstDash val="solid"/>
                    </a:lnL>
                    <a:lnR w="12240">
                      <a:noFill/>
                      <a:prstDash val="solid"/>
                    </a:lnR>
                    <a:lnT w="12240">
                      <a:solidFill>
                        <a:srgbClr val="bfbfbf"/>
                      </a:solidFill>
                      <a:prstDash val="solid"/>
                    </a:lnT>
                    <a:lnB w="12240">
                      <a:solidFill>
                        <a:srgbClr val="bfbfbf"/>
                      </a:solidFill>
                      <a:prstDash val="solid"/>
                    </a:lnB>
                    <a:solidFill>
                      <a:srgbClr val="00cc99">
                        <a:alpha val="15000"/>
                      </a:srgbClr>
                    </a:solidFill>
                  </a:tcPr>
                </a:tc>
                <a:tc>
                  <a:txBody>
                    <a:bodyPr lIns="9360" rIns="9360" tIns="9360" bIns="0" anchor="ctr">
                      <a:noAutofit/>
                    </a:bodyPr>
                    <a:p>
                      <a:pPr algn="r">
                        <a:lnSpc>
                          <a:spcPct val="100000"/>
                        </a:lnSpc>
                      </a:pPr>
                      <a:r>
                        <a:rPr b="0" lang="it-IT" sz="1600" spc="-1" strike="noStrike">
                          <a:solidFill>
                            <a:srgbClr val="000000"/>
                          </a:solidFill>
                          <a:latin typeface="Calibri"/>
                        </a:rPr>
                        <a:t>36,0</a:t>
                      </a:r>
                      <a:endParaRPr b="0" lang="it-IT" sz="1600" spc="-1" strike="noStrike">
                        <a:solidFill>
                          <a:srgbClr val="000000"/>
                        </a:solidFill>
                        <a:latin typeface="Arial"/>
                      </a:endParaRPr>
                    </a:p>
                  </a:txBody>
                  <a:tcPr anchor="ctr" marL="9360" marR="9360">
                    <a:lnL w="12240">
                      <a:noFill/>
                      <a:prstDash val="solid"/>
                    </a:lnL>
                    <a:lnR w="12240">
                      <a:noFill/>
                      <a:prstDash val="solid"/>
                    </a:lnR>
                    <a:lnT w="12240">
                      <a:solidFill>
                        <a:srgbClr val="bfbfbf"/>
                      </a:solidFill>
                      <a:prstDash val="solid"/>
                    </a:lnT>
                    <a:lnB w="12240">
                      <a:solidFill>
                        <a:srgbClr val="bfbfbf"/>
                      </a:solidFill>
                      <a:prstDash val="solid"/>
                    </a:lnB>
                    <a:solidFill>
                      <a:srgbClr val="00cc99">
                        <a:alpha val="15000"/>
                      </a:srgbClr>
                    </a:solidFill>
                  </a:tcPr>
                </a:tc>
                <a:tc>
                  <a:txBody>
                    <a:bodyPr lIns="9360" rIns="9360" tIns="9360" bIns="0" anchor="ctr">
                      <a:noAutofit/>
                    </a:bodyPr>
                    <a:p>
                      <a:pPr algn="r">
                        <a:lnSpc>
                          <a:spcPct val="100000"/>
                        </a:lnSpc>
                      </a:pPr>
                      <a:r>
                        <a:rPr b="0" lang="it-IT" sz="1600" spc="-1" strike="noStrike">
                          <a:solidFill>
                            <a:srgbClr val="000000"/>
                          </a:solidFill>
                          <a:latin typeface="Calibri"/>
                        </a:rPr>
                        <a:t>37,7</a:t>
                      </a:r>
                      <a:endParaRPr b="0" lang="it-IT" sz="1600" spc="-1" strike="noStrike">
                        <a:solidFill>
                          <a:srgbClr val="000000"/>
                        </a:solidFill>
                        <a:latin typeface="Arial"/>
                      </a:endParaRPr>
                    </a:p>
                  </a:txBody>
                  <a:tcPr anchor="ctr" marL="9360" marR="9360">
                    <a:lnL w="12240">
                      <a:noFill/>
                      <a:prstDash val="solid"/>
                    </a:lnL>
                    <a:lnR w="12240">
                      <a:noFill/>
                      <a:prstDash val="solid"/>
                    </a:lnR>
                    <a:lnT w="12240">
                      <a:solidFill>
                        <a:srgbClr val="bfbfbf"/>
                      </a:solidFill>
                      <a:prstDash val="solid"/>
                    </a:lnT>
                    <a:lnB w="12240">
                      <a:solidFill>
                        <a:srgbClr val="bfbfbf"/>
                      </a:solidFill>
                      <a:prstDash val="solid"/>
                    </a:lnB>
                    <a:solidFill>
                      <a:srgbClr val="00cc99">
                        <a:alpha val="15000"/>
                      </a:srgbClr>
                    </a:solidFill>
                  </a:tcPr>
                </a:tc>
                <a:tc>
                  <a:txBody>
                    <a:bodyPr lIns="9360" rIns="9360" tIns="9360" bIns="0" anchor="ctr">
                      <a:noAutofit/>
                    </a:bodyPr>
                    <a:p>
                      <a:pPr algn="r">
                        <a:lnSpc>
                          <a:spcPct val="100000"/>
                        </a:lnSpc>
                      </a:pPr>
                      <a:r>
                        <a:rPr b="0" lang="it-IT" sz="1600" spc="-1" strike="noStrike">
                          <a:solidFill>
                            <a:srgbClr val="000000"/>
                          </a:solidFill>
                          <a:latin typeface="Calibri"/>
                        </a:rPr>
                        <a:t>38,7</a:t>
                      </a:r>
                      <a:endParaRPr b="0" lang="it-IT" sz="1600" spc="-1" strike="noStrike">
                        <a:solidFill>
                          <a:srgbClr val="000000"/>
                        </a:solidFill>
                        <a:latin typeface="Arial"/>
                      </a:endParaRPr>
                    </a:p>
                  </a:txBody>
                  <a:tcPr anchor="ctr" marL="9360" marR="9360">
                    <a:lnL w="12240">
                      <a:noFill/>
                      <a:prstDash val="solid"/>
                    </a:lnL>
                    <a:lnR w="12240">
                      <a:noFill/>
                      <a:prstDash val="solid"/>
                    </a:lnR>
                    <a:lnT w="12240">
                      <a:solidFill>
                        <a:srgbClr val="bfbfbf"/>
                      </a:solidFill>
                      <a:prstDash val="solid"/>
                    </a:lnT>
                    <a:lnB w="12240">
                      <a:solidFill>
                        <a:srgbClr val="bfbfbf"/>
                      </a:solidFill>
                      <a:prstDash val="solid"/>
                    </a:lnB>
                    <a:solidFill>
                      <a:srgbClr val="00cc99">
                        <a:alpha val="15000"/>
                      </a:srgbClr>
                    </a:solidFill>
                  </a:tcPr>
                </a:tc>
              </a:tr>
              <a:tr h="289800">
                <a:tc>
                  <a:txBody>
                    <a:bodyPr anchor="ctr">
                      <a:noAutofit/>
                    </a:bodyPr>
                    <a:p>
                      <a:pPr>
                        <a:lnSpc>
                          <a:spcPct val="100000"/>
                        </a:lnSpc>
                      </a:pPr>
                      <a:r>
                        <a:rPr b="0" lang="it-IT" sz="1600" spc="-1" strike="noStrike">
                          <a:solidFill>
                            <a:srgbClr val="000000"/>
                          </a:solidFill>
                          <a:latin typeface="Calibri"/>
                        </a:rPr>
                        <a:t>1/2stelle</a:t>
                      </a:r>
                      <a:endParaRPr b="0" lang="it-IT" sz="1600" spc="-1" strike="noStrike">
                        <a:solidFill>
                          <a:srgbClr val="000000"/>
                        </a:solidFill>
                        <a:latin typeface="Arial"/>
                      </a:endParaRPr>
                    </a:p>
                  </a:txBody>
                  <a:tcPr anchor="ctr" marL="91440" marR="91440">
                    <a:lnL w="12240">
                      <a:noFill/>
                      <a:prstDash val="solid"/>
                    </a:lnL>
                    <a:lnR w="12240">
                      <a:noFill/>
                      <a:prstDash val="solid"/>
                    </a:lnR>
                    <a:lnT w="12240">
                      <a:solidFill>
                        <a:srgbClr val="bfbfbf"/>
                      </a:solidFill>
                      <a:prstDash val="solid"/>
                    </a:lnT>
                    <a:lnB w="12240">
                      <a:solidFill>
                        <a:srgbClr val="bfbfbf"/>
                      </a:solidFill>
                      <a:prstDash val="solid"/>
                    </a:lnB>
                    <a:solidFill>
                      <a:srgbClr val="d9d9d9">
                        <a:alpha val="25000"/>
                      </a:srgbClr>
                    </a:solidFill>
                  </a:tcPr>
                </a:tc>
                <a:tc>
                  <a:txBody>
                    <a:bodyPr lIns="9360" rIns="9360" tIns="9360" bIns="0" anchor="ctr">
                      <a:noAutofit/>
                    </a:bodyPr>
                    <a:p>
                      <a:pPr algn="r">
                        <a:lnSpc>
                          <a:spcPct val="100000"/>
                        </a:lnSpc>
                      </a:pPr>
                      <a:r>
                        <a:rPr b="0" lang="it-IT" sz="1600" spc="-1" strike="noStrike">
                          <a:solidFill>
                            <a:srgbClr val="000000"/>
                          </a:solidFill>
                          <a:latin typeface="Calibri"/>
                        </a:rPr>
                        <a:t>5,6</a:t>
                      </a:r>
                      <a:endParaRPr b="0" lang="it-IT" sz="1600" spc="-1" strike="noStrike">
                        <a:solidFill>
                          <a:srgbClr val="000000"/>
                        </a:solidFill>
                        <a:latin typeface="Arial"/>
                      </a:endParaRPr>
                    </a:p>
                  </a:txBody>
                  <a:tcPr anchor="ctr" marL="9360" marR="9360">
                    <a:lnL w="12240">
                      <a:noFill/>
                      <a:prstDash val="solid"/>
                    </a:lnL>
                    <a:lnR w="12240">
                      <a:noFill/>
                      <a:prstDash val="solid"/>
                    </a:lnR>
                    <a:lnT w="12240">
                      <a:solidFill>
                        <a:srgbClr val="bfbfbf"/>
                      </a:solidFill>
                      <a:prstDash val="solid"/>
                    </a:lnT>
                    <a:lnB w="12240">
                      <a:solidFill>
                        <a:srgbClr val="bfbfbf"/>
                      </a:solidFill>
                      <a:prstDash val="solid"/>
                    </a:lnB>
                    <a:solidFill>
                      <a:srgbClr val="d9d9d9">
                        <a:alpha val="25000"/>
                      </a:srgbClr>
                    </a:solidFill>
                  </a:tcPr>
                </a:tc>
                <a:tc>
                  <a:txBody>
                    <a:bodyPr lIns="9360" rIns="9360" tIns="9360" bIns="0" anchor="ctr">
                      <a:noAutofit/>
                    </a:bodyPr>
                    <a:p>
                      <a:pPr algn="r">
                        <a:lnSpc>
                          <a:spcPct val="100000"/>
                        </a:lnSpc>
                      </a:pPr>
                      <a:r>
                        <a:rPr b="0" lang="it-IT" sz="1600" spc="-1" strike="noStrike">
                          <a:solidFill>
                            <a:srgbClr val="000000"/>
                          </a:solidFill>
                          <a:latin typeface="Calibri"/>
                        </a:rPr>
                        <a:t>4,2</a:t>
                      </a:r>
                      <a:endParaRPr b="0" lang="it-IT" sz="1600" spc="-1" strike="noStrike">
                        <a:solidFill>
                          <a:srgbClr val="000000"/>
                        </a:solidFill>
                        <a:latin typeface="Arial"/>
                      </a:endParaRPr>
                    </a:p>
                  </a:txBody>
                  <a:tcPr anchor="ctr" marL="9360" marR="9360">
                    <a:lnL w="12240">
                      <a:noFill/>
                      <a:prstDash val="solid"/>
                    </a:lnL>
                    <a:lnR w="12240">
                      <a:noFill/>
                      <a:prstDash val="solid"/>
                    </a:lnR>
                    <a:lnT w="12240">
                      <a:solidFill>
                        <a:srgbClr val="bfbfbf"/>
                      </a:solidFill>
                      <a:prstDash val="solid"/>
                    </a:lnT>
                    <a:lnB w="12240">
                      <a:solidFill>
                        <a:srgbClr val="bfbfbf"/>
                      </a:solidFill>
                      <a:prstDash val="solid"/>
                    </a:lnB>
                    <a:solidFill>
                      <a:srgbClr val="d9d9d9">
                        <a:alpha val="25000"/>
                      </a:srgbClr>
                    </a:solidFill>
                  </a:tcPr>
                </a:tc>
                <a:tc>
                  <a:txBody>
                    <a:bodyPr lIns="9360" rIns="9360" tIns="9360" bIns="0" anchor="ctr">
                      <a:noAutofit/>
                    </a:bodyPr>
                    <a:p>
                      <a:pPr algn="r">
                        <a:lnSpc>
                          <a:spcPct val="100000"/>
                        </a:lnSpc>
                      </a:pPr>
                      <a:r>
                        <a:rPr b="0" lang="it-IT" sz="1600" spc="-1" strike="noStrike">
                          <a:solidFill>
                            <a:srgbClr val="000000"/>
                          </a:solidFill>
                          <a:latin typeface="Calibri"/>
                        </a:rPr>
                        <a:t>4,7</a:t>
                      </a:r>
                      <a:endParaRPr b="0" lang="it-IT" sz="1600" spc="-1" strike="noStrike">
                        <a:solidFill>
                          <a:srgbClr val="000000"/>
                        </a:solidFill>
                        <a:latin typeface="Arial"/>
                      </a:endParaRPr>
                    </a:p>
                  </a:txBody>
                  <a:tcPr anchor="ctr" marL="9360" marR="9360">
                    <a:lnL w="12240">
                      <a:noFill/>
                      <a:prstDash val="solid"/>
                    </a:lnL>
                    <a:lnR w="12240">
                      <a:noFill/>
                      <a:prstDash val="solid"/>
                    </a:lnR>
                    <a:lnT w="12240">
                      <a:solidFill>
                        <a:srgbClr val="bfbfbf"/>
                      </a:solidFill>
                      <a:prstDash val="solid"/>
                    </a:lnT>
                    <a:lnB w="12240">
                      <a:solidFill>
                        <a:srgbClr val="bfbfbf"/>
                      </a:solidFill>
                      <a:prstDash val="solid"/>
                    </a:lnB>
                    <a:solidFill>
                      <a:srgbClr val="d9d9d9">
                        <a:alpha val="25000"/>
                      </a:srgbClr>
                    </a:solidFill>
                  </a:tcPr>
                </a:tc>
                <a:tc>
                  <a:txBody>
                    <a:bodyPr anchor="ctr">
                      <a:noAutofit/>
                    </a:bodyPr>
                    <a:p>
                      <a:pPr>
                        <a:lnSpc>
                          <a:spcPct val="100000"/>
                        </a:lnSpc>
                      </a:pPr>
                      <a:endParaRPr b="0" lang="it-IT" sz="1600" spc="-1" strike="noStrike">
                        <a:solidFill>
                          <a:srgbClr val="000000"/>
                        </a:solidFill>
                        <a:latin typeface="Calibri"/>
                      </a:endParaRPr>
                    </a:p>
                  </a:txBody>
                  <a:tcPr anchor="ctr" marL="91440" marR="91440">
                    <a:lnL w="12240">
                      <a:noFill/>
                      <a:prstDash val="solid"/>
                    </a:lnL>
                    <a:lnR w="12240">
                      <a:noFill/>
                      <a:prstDash val="solid"/>
                    </a:lnR>
                    <a:lnT w="12240">
                      <a:noFill/>
                      <a:prstDash val="solid"/>
                    </a:lnT>
                    <a:lnB w="12240">
                      <a:noFill/>
                      <a:prstDash val="solid"/>
                    </a:lnB>
                    <a:noFill/>
                  </a:tcPr>
                </a:tc>
                <a:tc>
                  <a:txBody>
                    <a:bodyPr anchor="ctr">
                      <a:noAutofit/>
                    </a:bodyPr>
                    <a:p>
                      <a:pPr>
                        <a:lnSpc>
                          <a:spcPct val="100000"/>
                        </a:lnSpc>
                      </a:pPr>
                      <a:r>
                        <a:rPr b="0" lang="it-IT" sz="1600" spc="-1" strike="noStrike">
                          <a:solidFill>
                            <a:srgbClr val="000000"/>
                          </a:solidFill>
                          <a:latin typeface="Calibri"/>
                        </a:rPr>
                        <a:t>1/2stelle</a:t>
                      </a:r>
                      <a:endParaRPr b="0" lang="it-IT" sz="1600" spc="-1" strike="noStrike">
                        <a:solidFill>
                          <a:srgbClr val="000000"/>
                        </a:solidFill>
                        <a:latin typeface="Arial"/>
                      </a:endParaRPr>
                    </a:p>
                  </a:txBody>
                  <a:tcPr anchor="ctr" marL="91440" marR="91440">
                    <a:lnL w="12240">
                      <a:noFill/>
                      <a:prstDash val="solid"/>
                    </a:lnL>
                    <a:lnR w="12240">
                      <a:noFill/>
                      <a:prstDash val="solid"/>
                    </a:lnR>
                    <a:lnT w="12240">
                      <a:solidFill>
                        <a:srgbClr val="bfbfbf"/>
                      </a:solidFill>
                      <a:prstDash val="solid"/>
                    </a:lnT>
                    <a:lnB w="12240">
                      <a:solidFill>
                        <a:srgbClr val="bfbfbf"/>
                      </a:solidFill>
                      <a:prstDash val="solid"/>
                    </a:lnB>
                    <a:solidFill>
                      <a:srgbClr val="d9d9d9">
                        <a:alpha val="25000"/>
                      </a:srgbClr>
                    </a:solidFill>
                  </a:tcPr>
                </a:tc>
                <a:tc>
                  <a:txBody>
                    <a:bodyPr lIns="9360" rIns="9360" tIns="9360" bIns="0" anchor="ctr">
                      <a:noAutofit/>
                    </a:bodyPr>
                    <a:p>
                      <a:pPr algn="r">
                        <a:lnSpc>
                          <a:spcPct val="100000"/>
                        </a:lnSpc>
                      </a:pPr>
                      <a:r>
                        <a:rPr b="0" lang="it-IT" sz="1600" spc="-1" strike="noStrike">
                          <a:solidFill>
                            <a:srgbClr val="000000"/>
                          </a:solidFill>
                          <a:latin typeface="Calibri"/>
                        </a:rPr>
                        <a:t>2,1</a:t>
                      </a:r>
                      <a:endParaRPr b="0" lang="it-IT" sz="1600" spc="-1" strike="noStrike">
                        <a:solidFill>
                          <a:srgbClr val="000000"/>
                        </a:solidFill>
                        <a:latin typeface="Arial"/>
                      </a:endParaRPr>
                    </a:p>
                  </a:txBody>
                  <a:tcPr anchor="ctr" marL="9360" marR="9360">
                    <a:lnL w="12240">
                      <a:noFill/>
                      <a:prstDash val="solid"/>
                    </a:lnL>
                    <a:lnR w="12240">
                      <a:noFill/>
                      <a:prstDash val="solid"/>
                    </a:lnR>
                    <a:lnT w="12240">
                      <a:solidFill>
                        <a:srgbClr val="bfbfbf"/>
                      </a:solidFill>
                      <a:prstDash val="solid"/>
                    </a:lnT>
                    <a:lnB w="12240">
                      <a:solidFill>
                        <a:srgbClr val="bfbfbf"/>
                      </a:solidFill>
                      <a:prstDash val="solid"/>
                    </a:lnB>
                    <a:solidFill>
                      <a:srgbClr val="d9d9d9">
                        <a:alpha val="25000"/>
                      </a:srgbClr>
                    </a:solidFill>
                  </a:tcPr>
                </a:tc>
                <a:tc>
                  <a:txBody>
                    <a:bodyPr lIns="9360" rIns="9360" tIns="9360" bIns="0" anchor="ctr">
                      <a:noAutofit/>
                    </a:bodyPr>
                    <a:p>
                      <a:pPr algn="r">
                        <a:lnSpc>
                          <a:spcPct val="100000"/>
                        </a:lnSpc>
                      </a:pPr>
                      <a:r>
                        <a:rPr b="0" lang="it-IT" sz="1600" spc="-1" strike="noStrike">
                          <a:solidFill>
                            <a:srgbClr val="000000"/>
                          </a:solidFill>
                          <a:latin typeface="Calibri"/>
                        </a:rPr>
                        <a:t>1,9</a:t>
                      </a:r>
                      <a:endParaRPr b="0" lang="it-IT" sz="1600" spc="-1" strike="noStrike">
                        <a:solidFill>
                          <a:srgbClr val="000000"/>
                        </a:solidFill>
                        <a:latin typeface="Arial"/>
                      </a:endParaRPr>
                    </a:p>
                  </a:txBody>
                  <a:tcPr anchor="ctr" marL="9360" marR="9360">
                    <a:lnL w="12240">
                      <a:noFill/>
                      <a:prstDash val="solid"/>
                    </a:lnL>
                    <a:lnR w="12240">
                      <a:noFill/>
                      <a:prstDash val="solid"/>
                    </a:lnR>
                    <a:lnT w="12240">
                      <a:solidFill>
                        <a:srgbClr val="bfbfbf"/>
                      </a:solidFill>
                      <a:prstDash val="solid"/>
                    </a:lnT>
                    <a:lnB w="12240">
                      <a:solidFill>
                        <a:srgbClr val="bfbfbf"/>
                      </a:solidFill>
                      <a:prstDash val="solid"/>
                    </a:lnB>
                    <a:solidFill>
                      <a:srgbClr val="d9d9d9">
                        <a:alpha val="25000"/>
                      </a:srgbClr>
                    </a:solidFill>
                  </a:tcPr>
                </a:tc>
                <a:tc>
                  <a:txBody>
                    <a:bodyPr lIns="9360" rIns="9360" tIns="9360" bIns="0" anchor="ctr">
                      <a:noAutofit/>
                    </a:bodyPr>
                    <a:p>
                      <a:pPr algn="r">
                        <a:lnSpc>
                          <a:spcPct val="100000"/>
                        </a:lnSpc>
                      </a:pPr>
                      <a:r>
                        <a:rPr b="0" lang="it-IT" sz="1600" spc="-1" strike="noStrike">
                          <a:solidFill>
                            <a:srgbClr val="000000"/>
                          </a:solidFill>
                          <a:latin typeface="Calibri"/>
                        </a:rPr>
                        <a:t>2,1</a:t>
                      </a:r>
                      <a:endParaRPr b="0" lang="it-IT" sz="1600" spc="-1" strike="noStrike">
                        <a:solidFill>
                          <a:srgbClr val="000000"/>
                        </a:solidFill>
                        <a:latin typeface="Arial"/>
                      </a:endParaRPr>
                    </a:p>
                  </a:txBody>
                  <a:tcPr anchor="ctr" marL="9360" marR="9360">
                    <a:lnL w="12240">
                      <a:noFill/>
                      <a:prstDash val="solid"/>
                    </a:lnL>
                    <a:lnR w="12240">
                      <a:noFill/>
                      <a:prstDash val="solid"/>
                    </a:lnR>
                    <a:lnT w="12240">
                      <a:solidFill>
                        <a:srgbClr val="bfbfbf"/>
                      </a:solidFill>
                      <a:prstDash val="solid"/>
                    </a:lnT>
                    <a:lnB w="12240">
                      <a:solidFill>
                        <a:srgbClr val="bfbfbf"/>
                      </a:solidFill>
                      <a:prstDash val="solid"/>
                    </a:lnB>
                    <a:solidFill>
                      <a:srgbClr val="d9d9d9">
                        <a:alpha val="25000"/>
                      </a:srgbClr>
                    </a:solidFill>
                  </a:tcPr>
                </a:tc>
              </a:tr>
              <a:tr h="289800">
                <a:tc>
                  <a:txBody>
                    <a:bodyPr anchor="ctr">
                      <a:noAutofit/>
                    </a:bodyPr>
                    <a:p>
                      <a:pPr>
                        <a:lnSpc>
                          <a:spcPct val="100000"/>
                        </a:lnSpc>
                      </a:pPr>
                      <a:r>
                        <a:rPr b="0" lang="it-IT" sz="1600" spc="-1" strike="noStrike">
                          <a:solidFill>
                            <a:srgbClr val="000000"/>
                          </a:solidFill>
                          <a:latin typeface="Calibri"/>
                        </a:rPr>
                        <a:t>Agriturismi</a:t>
                      </a:r>
                      <a:endParaRPr b="0" lang="it-IT" sz="1600" spc="-1" strike="noStrike">
                        <a:solidFill>
                          <a:srgbClr val="000000"/>
                        </a:solidFill>
                        <a:latin typeface="Arial"/>
                      </a:endParaRPr>
                    </a:p>
                  </a:txBody>
                  <a:tcPr anchor="ctr" marL="91440" marR="91440">
                    <a:lnL w="12240">
                      <a:noFill/>
                      <a:prstDash val="solid"/>
                    </a:lnL>
                    <a:lnR w="12240">
                      <a:noFill/>
                      <a:prstDash val="solid"/>
                    </a:lnR>
                    <a:lnT w="12240">
                      <a:solidFill>
                        <a:srgbClr val="bfbfbf"/>
                      </a:solidFill>
                      <a:prstDash val="solid"/>
                    </a:lnT>
                    <a:lnB w="12240">
                      <a:solidFill>
                        <a:srgbClr val="bfbfbf"/>
                      </a:solidFill>
                      <a:prstDash val="solid"/>
                    </a:lnB>
                    <a:solidFill>
                      <a:srgbClr val="00cc99">
                        <a:alpha val="15000"/>
                      </a:srgbClr>
                    </a:solidFill>
                  </a:tcPr>
                </a:tc>
                <a:tc>
                  <a:txBody>
                    <a:bodyPr lIns="9360" rIns="9360" tIns="9360" bIns="0" anchor="ctr">
                      <a:noAutofit/>
                    </a:bodyPr>
                    <a:p>
                      <a:pPr algn="r">
                        <a:lnSpc>
                          <a:spcPct val="100000"/>
                        </a:lnSpc>
                      </a:pPr>
                      <a:r>
                        <a:rPr b="0" lang="it-IT" sz="1600" spc="-1" strike="noStrike">
                          <a:solidFill>
                            <a:srgbClr val="000000"/>
                          </a:solidFill>
                          <a:latin typeface="Calibri"/>
                        </a:rPr>
                        <a:t>0,2</a:t>
                      </a:r>
                      <a:endParaRPr b="0" lang="it-IT" sz="1600" spc="-1" strike="noStrike">
                        <a:solidFill>
                          <a:srgbClr val="000000"/>
                        </a:solidFill>
                        <a:latin typeface="Arial"/>
                      </a:endParaRPr>
                    </a:p>
                  </a:txBody>
                  <a:tcPr anchor="ctr" marL="9360" marR="9360">
                    <a:lnL w="12240">
                      <a:noFill/>
                      <a:prstDash val="solid"/>
                    </a:lnL>
                    <a:lnR w="12240">
                      <a:noFill/>
                      <a:prstDash val="solid"/>
                    </a:lnR>
                    <a:lnT w="12240">
                      <a:solidFill>
                        <a:srgbClr val="bfbfbf"/>
                      </a:solidFill>
                      <a:prstDash val="solid"/>
                    </a:lnT>
                    <a:lnB w="12240">
                      <a:solidFill>
                        <a:srgbClr val="bfbfbf"/>
                      </a:solidFill>
                      <a:prstDash val="solid"/>
                    </a:lnB>
                    <a:solidFill>
                      <a:srgbClr val="00cc99">
                        <a:alpha val="15000"/>
                      </a:srgbClr>
                    </a:solidFill>
                  </a:tcPr>
                </a:tc>
                <a:tc>
                  <a:txBody>
                    <a:bodyPr lIns="9360" rIns="9360" tIns="9360" bIns="0" anchor="ctr">
                      <a:noAutofit/>
                    </a:bodyPr>
                    <a:p>
                      <a:pPr algn="r">
                        <a:lnSpc>
                          <a:spcPct val="100000"/>
                        </a:lnSpc>
                      </a:pPr>
                      <a:r>
                        <a:rPr b="0" lang="it-IT" sz="1600" spc="-1" strike="noStrike">
                          <a:solidFill>
                            <a:srgbClr val="000000"/>
                          </a:solidFill>
                          <a:latin typeface="Calibri"/>
                        </a:rPr>
                        <a:t>0,4</a:t>
                      </a:r>
                      <a:endParaRPr b="0" lang="it-IT" sz="1600" spc="-1" strike="noStrike">
                        <a:solidFill>
                          <a:srgbClr val="000000"/>
                        </a:solidFill>
                        <a:latin typeface="Arial"/>
                      </a:endParaRPr>
                    </a:p>
                  </a:txBody>
                  <a:tcPr anchor="ctr" marL="9360" marR="9360">
                    <a:lnL w="12240">
                      <a:noFill/>
                      <a:prstDash val="solid"/>
                    </a:lnL>
                    <a:lnR w="12240">
                      <a:noFill/>
                      <a:prstDash val="solid"/>
                    </a:lnR>
                    <a:lnT w="12240">
                      <a:solidFill>
                        <a:srgbClr val="bfbfbf"/>
                      </a:solidFill>
                      <a:prstDash val="solid"/>
                    </a:lnT>
                    <a:lnB w="12240">
                      <a:solidFill>
                        <a:srgbClr val="bfbfbf"/>
                      </a:solidFill>
                      <a:prstDash val="solid"/>
                    </a:lnB>
                    <a:solidFill>
                      <a:srgbClr val="00cc99">
                        <a:alpha val="15000"/>
                      </a:srgbClr>
                    </a:solidFill>
                  </a:tcPr>
                </a:tc>
                <a:tc>
                  <a:txBody>
                    <a:bodyPr lIns="9360" rIns="9360" tIns="9360" bIns="0" anchor="ctr">
                      <a:noAutofit/>
                    </a:bodyPr>
                    <a:p>
                      <a:pPr algn="r">
                        <a:lnSpc>
                          <a:spcPct val="100000"/>
                        </a:lnSpc>
                      </a:pPr>
                      <a:r>
                        <a:rPr b="0" lang="it-IT" sz="1600" spc="-1" strike="noStrike">
                          <a:solidFill>
                            <a:srgbClr val="000000"/>
                          </a:solidFill>
                          <a:latin typeface="Calibri"/>
                        </a:rPr>
                        <a:t>0,4</a:t>
                      </a:r>
                      <a:endParaRPr b="0" lang="it-IT" sz="1600" spc="-1" strike="noStrike">
                        <a:solidFill>
                          <a:srgbClr val="000000"/>
                        </a:solidFill>
                        <a:latin typeface="Arial"/>
                      </a:endParaRPr>
                    </a:p>
                  </a:txBody>
                  <a:tcPr anchor="ctr" marL="9360" marR="9360">
                    <a:lnL w="12240">
                      <a:noFill/>
                      <a:prstDash val="solid"/>
                    </a:lnL>
                    <a:lnR w="12240">
                      <a:noFill/>
                      <a:prstDash val="solid"/>
                    </a:lnR>
                    <a:lnT w="12240">
                      <a:solidFill>
                        <a:srgbClr val="bfbfbf"/>
                      </a:solidFill>
                      <a:prstDash val="solid"/>
                    </a:lnT>
                    <a:lnB w="12240">
                      <a:solidFill>
                        <a:srgbClr val="bfbfbf"/>
                      </a:solidFill>
                      <a:prstDash val="solid"/>
                    </a:lnB>
                    <a:solidFill>
                      <a:srgbClr val="00cc99">
                        <a:alpha val="15000"/>
                      </a:srgbClr>
                    </a:solidFill>
                  </a:tcPr>
                </a:tc>
                <a:tc>
                  <a:txBody>
                    <a:bodyPr anchor="ctr">
                      <a:noAutofit/>
                    </a:bodyPr>
                    <a:p>
                      <a:pPr>
                        <a:lnSpc>
                          <a:spcPct val="100000"/>
                        </a:lnSpc>
                      </a:pPr>
                      <a:endParaRPr b="0" lang="it-IT" sz="1600" spc="-1" strike="noStrike">
                        <a:solidFill>
                          <a:srgbClr val="000000"/>
                        </a:solidFill>
                        <a:latin typeface="Calibri"/>
                      </a:endParaRPr>
                    </a:p>
                  </a:txBody>
                  <a:tcPr anchor="ctr" marL="91440" marR="91440">
                    <a:lnL w="12240">
                      <a:noFill/>
                      <a:prstDash val="solid"/>
                    </a:lnL>
                    <a:lnR w="12240">
                      <a:noFill/>
                      <a:prstDash val="solid"/>
                    </a:lnR>
                    <a:lnT w="12240">
                      <a:noFill/>
                      <a:prstDash val="solid"/>
                    </a:lnT>
                    <a:lnB w="12240">
                      <a:noFill/>
                      <a:prstDash val="solid"/>
                    </a:lnB>
                    <a:noFill/>
                  </a:tcPr>
                </a:tc>
                <a:tc>
                  <a:txBody>
                    <a:bodyPr anchor="ctr">
                      <a:noAutofit/>
                    </a:bodyPr>
                    <a:p>
                      <a:pPr>
                        <a:lnSpc>
                          <a:spcPct val="100000"/>
                        </a:lnSpc>
                      </a:pPr>
                      <a:r>
                        <a:rPr b="0" lang="it-IT" sz="1600" spc="-1" strike="noStrike">
                          <a:solidFill>
                            <a:srgbClr val="000000"/>
                          </a:solidFill>
                          <a:latin typeface="Calibri"/>
                        </a:rPr>
                        <a:t>Agriturismi</a:t>
                      </a:r>
                      <a:endParaRPr b="0" lang="it-IT" sz="1600" spc="-1" strike="noStrike">
                        <a:solidFill>
                          <a:srgbClr val="000000"/>
                        </a:solidFill>
                        <a:latin typeface="Arial"/>
                      </a:endParaRPr>
                    </a:p>
                  </a:txBody>
                  <a:tcPr anchor="ctr" marL="91440" marR="91440">
                    <a:lnL w="12240">
                      <a:noFill/>
                      <a:prstDash val="solid"/>
                    </a:lnL>
                    <a:lnR w="12240">
                      <a:noFill/>
                      <a:prstDash val="solid"/>
                    </a:lnR>
                    <a:lnT w="12240">
                      <a:solidFill>
                        <a:srgbClr val="bfbfbf"/>
                      </a:solidFill>
                      <a:prstDash val="solid"/>
                    </a:lnT>
                    <a:lnB w="12240">
                      <a:solidFill>
                        <a:srgbClr val="bfbfbf"/>
                      </a:solidFill>
                      <a:prstDash val="solid"/>
                    </a:lnB>
                    <a:solidFill>
                      <a:srgbClr val="00cc99">
                        <a:alpha val="15000"/>
                      </a:srgbClr>
                    </a:solidFill>
                  </a:tcPr>
                </a:tc>
                <a:tc>
                  <a:txBody>
                    <a:bodyPr lIns="9360" rIns="9360" tIns="9360" bIns="0" anchor="ctr">
                      <a:noAutofit/>
                    </a:bodyPr>
                    <a:p>
                      <a:pPr algn="r">
                        <a:lnSpc>
                          <a:spcPct val="100000"/>
                        </a:lnSpc>
                      </a:pPr>
                      <a:r>
                        <a:rPr b="0" lang="it-IT" sz="1600" spc="-1" strike="noStrike">
                          <a:solidFill>
                            <a:srgbClr val="000000"/>
                          </a:solidFill>
                          <a:latin typeface="Calibri"/>
                        </a:rPr>
                        <a:t>0,7</a:t>
                      </a:r>
                      <a:endParaRPr b="0" lang="it-IT" sz="1600" spc="-1" strike="noStrike">
                        <a:solidFill>
                          <a:srgbClr val="000000"/>
                        </a:solidFill>
                        <a:latin typeface="Arial"/>
                      </a:endParaRPr>
                    </a:p>
                  </a:txBody>
                  <a:tcPr anchor="ctr" marL="9360" marR="9360">
                    <a:lnL w="12240">
                      <a:noFill/>
                      <a:prstDash val="solid"/>
                    </a:lnL>
                    <a:lnR w="12240">
                      <a:noFill/>
                      <a:prstDash val="solid"/>
                    </a:lnR>
                    <a:lnT w="12240">
                      <a:solidFill>
                        <a:srgbClr val="bfbfbf"/>
                      </a:solidFill>
                      <a:prstDash val="solid"/>
                    </a:lnT>
                    <a:lnB w="12240">
                      <a:solidFill>
                        <a:srgbClr val="bfbfbf"/>
                      </a:solidFill>
                      <a:prstDash val="solid"/>
                    </a:lnB>
                    <a:solidFill>
                      <a:srgbClr val="00cc99">
                        <a:alpha val="15000"/>
                      </a:srgbClr>
                    </a:solidFill>
                  </a:tcPr>
                </a:tc>
                <a:tc>
                  <a:txBody>
                    <a:bodyPr lIns="9360" rIns="9360" tIns="9360" bIns="0" anchor="ctr">
                      <a:noAutofit/>
                    </a:bodyPr>
                    <a:p>
                      <a:pPr algn="r">
                        <a:lnSpc>
                          <a:spcPct val="100000"/>
                        </a:lnSpc>
                      </a:pPr>
                      <a:r>
                        <a:rPr b="0" lang="it-IT" sz="1600" spc="-1" strike="noStrike">
                          <a:solidFill>
                            <a:srgbClr val="000000"/>
                          </a:solidFill>
                          <a:latin typeface="Calibri"/>
                        </a:rPr>
                        <a:t>1,0</a:t>
                      </a:r>
                      <a:endParaRPr b="0" lang="it-IT" sz="1600" spc="-1" strike="noStrike">
                        <a:solidFill>
                          <a:srgbClr val="000000"/>
                        </a:solidFill>
                        <a:latin typeface="Arial"/>
                      </a:endParaRPr>
                    </a:p>
                  </a:txBody>
                  <a:tcPr anchor="ctr" marL="9360" marR="9360">
                    <a:lnL w="12240">
                      <a:noFill/>
                      <a:prstDash val="solid"/>
                    </a:lnL>
                    <a:lnR w="12240">
                      <a:noFill/>
                      <a:prstDash val="solid"/>
                    </a:lnR>
                    <a:lnT w="12240">
                      <a:solidFill>
                        <a:srgbClr val="bfbfbf"/>
                      </a:solidFill>
                      <a:prstDash val="solid"/>
                    </a:lnT>
                    <a:lnB w="12240">
                      <a:solidFill>
                        <a:srgbClr val="bfbfbf"/>
                      </a:solidFill>
                      <a:prstDash val="solid"/>
                    </a:lnB>
                    <a:solidFill>
                      <a:srgbClr val="00cc99">
                        <a:alpha val="15000"/>
                      </a:srgbClr>
                    </a:solidFill>
                  </a:tcPr>
                </a:tc>
                <a:tc>
                  <a:txBody>
                    <a:bodyPr lIns="9360" rIns="9360" tIns="9360" bIns="0" anchor="ctr">
                      <a:noAutofit/>
                    </a:bodyPr>
                    <a:p>
                      <a:pPr algn="r">
                        <a:lnSpc>
                          <a:spcPct val="100000"/>
                        </a:lnSpc>
                      </a:pPr>
                      <a:r>
                        <a:rPr b="0" lang="it-IT" sz="1600" spc="-1" strike="noStrike">
                          <a:solidFill>
                            <a:srgbClr val="000000"/>
                          </a:solidFill>
                          <a:latin typeface="Calibri"/>
                        </a:rPr>
                        <a:t>1,1</a:t>
                      </a:r>
                      <a:endParaRPr b="0" lang="it-IT" sz="1600" spc="-1" strike="noStrike">
                        <a:solidFill>
                          <a:srgbClr val="000000"/>
                        </a:solidFill>
                        <a:latin typeface="Arial"/>
                      </a:endParaRPr>
                    </a:p>
                  </a:txBody>
                  <a:tcPr anchor="ctr" marL="9360" marR="9360">
                    <a:lnL w="12240">
                      <a:noFill/>
                      <a:prstDash val="solid"/>
                    </a:lnL>
                    <a:lnR w="12240">
                      <a:noFill/>
                      <a:prstDash val="solid"/>
                    </a:lnR>
                    <a:lnT w="12240">
                      <a:solidFill>
                        <a:srgbClr val="bfbfbf"/>
                      </a:solidFill>
                      <a:prstDash val="solid"/>
                    </a:lnT>
                    <a:lnB w="12240">
                      <a:solidFill>
                        <a:srgbClr val="bfbfbf"/>
                      </a:solidFill>
                      <a:prstDash val="solid"/>
                    </a:lnB>
                    <a:solidFill>
                      <a:srgbClr val="00cc99">
                        <a:alpha val="15000"/>
                      </a:srgbClr>
                    </a:solidFill>
                  </a:tcPr>
                </a:tc>
              </a:tr>
              <a:tr h="289800">
                <a:tc>
                  <a:txBody>
                    <a:bodyPr anchor="ctr">
                      <a:noAutofit/>
                    </a:bodyPr>
                    <a:p>
                      <a:pPr>
                        <a:lnSpc>
                          <a:spcPct val="100000"/>
                        </a:lnSpc>
                      </a:pPr>
                      <a:r>
                        <a:rPr b="0" lang="it-IT" sz="1600" spc="-1" strike="noStrike">
                          <a:solidFill>
                            <a:srgbClr val="000000"/>
                          </a:solidFill>
                          <a:latin typeface="Calibri"/>
                        </a:rPr>
                        <a:t>Campeggi e Villaggi turistici</a:t>
                      </a:r>
                      <a:endParaRPr b="0" lang="it-IT" sz="1600" spc="-1" strike="noStrike">
                        <a:solidFill>
                          <a:srgbClr val="000000"/>
                        </a:solidFill>
                        <a:latin typeface="Arial"/>
                      </a:endParaRPr>
                    </a:p>
                  </a:txBody>
                  <a:tcPr anchor="ctr" marL="91440" marR="91440">
                    <a:lnL w="12240">
                      <a:noFill/>
                      <a:prstDash val="solid"/>
                    </a:lnL>
                    <a:lnR w="12240">
                      <a:noFill/>
                      <a:prstDash val="solid"/>
                    </a:lnR>
                    <a:lnT w="12240">
                      <a:solidFill>
                        <a:srgbClr val="bfbfbf"/>
                      </a:solidFill>
                      <a:prstDash val="solid"/>
                    </a:lnT>
                    <a:lnB w="12240">
                      <a:solidFill>
                        <a:srgbClr val="bfbfbf"/>
                      </a:solidFill>
                      <a:prstDash val="solid"/>
                    </a:lnB>
                    <a:solidFill>
                      <a:srgbClr val="d9d9d9">
                        <a:alpha val="25000"/>
                      </a:srgbClr>
                    </a:solidFill>
                  </a:tcPr>
                </a:tc>
                <a:tc>
                  <a:txBody>
                    <a:bodyPr lIns="9360" rIns="9360" tIns="9360" bIns="0" anchor="ctr">
                      <a:noAutofit/>
                    </a:bodyPr>
                    <a:p>
                      <a:pPr algn="r">
                        <a:lnSpc>
                          <a:spcPct val="100000"/>
                        </a:lnSpc>
                      </a:pPr>
                      <a:r>
                        <a:rPr b="0" lang="it-IT" sz="1600" spc="-1" strike="noStrike">
                          <a:solidFill>
                            <a:srgbClr val="000000"/>
                          </a:solidFill>
                          <a:latin typeface="Calibri"/>
                        </a:rPr>
                        <a:t>28,0</a:t>
                      </a:r>
                      <a:endParaRPr b="0" lang="it-IT" sz="1600" spc="-1" strike="noStrike">
                        <a:solidFill>
                          <a:srgbClr val="000000"/>
                        </a:solidFill>
                        <a:latin typeface="Arial"/>
                      </a:endParaRPr>
                    </a:p>
                  </a:txBody>
                  <a:tcPr anchor="ctr" marL="9360" marR="9360">
                    <a:lnL w="12240">
                      <a:noFill/>
                      <a:prstDash val="solid"/>
                    </a:lnL>
                    <a:lnR w="12240">
                      <a:noFill/>
                      <a:prstDash val="solid"/>
                    </a:lnR>
                    <a:lnT w="12240">
                      <a:solidFill>
                        <a:srgbClr val="bfbfbf"/>
                      </a:solidFill>
                      <a:prstDash val="solid"/>
                    </a:lnT>
                    <a:lnB w="12240">
                      <a:solidFill>
                        <a:srgbClr val="bfbfbf"/>
                      </a:solidFill>
                      <a:prstDash val="solid"/>
                    </a:lnB>
                    <a:solidFill>
                      <a:srgbClr val="d9d9d9">
                        <a:alpha val="25000"/>
                      </a:srgbClr>
                    </a:solidFill>
                  </a:tcPr>
                </a:tc>
                <a:tc>
                  <a:txBody>
                    <a:bodyPr lIns="9360" rIns="9360" tIns="9360" bIns="0" anchor="ctr">
                      <a:noAutofit/>
                    </a:bodyPr>
                    <a:p>
                      <a:pPr algn="r">
                        <a:lnSpc>
                          <a:spcPct val="100000"/>
                        </a:lnSpc>
                      </a:pPr>
                      <a:r>
                        <a:rPr b="0" lang="it-IT" sz="1600" spc="-1" strike="noStrike">
                          <a:solidFill>
                            <a:srgbClr val="000000"/>
                          </a:solidFill>
                          <a:latin typeface="Calibri"/>
                        </a:rPr>
                        <a:t>28,3</a:t>
                      </a:r>
                      <a:endParaRPr b="0" lang="it-IT" sz="1600" spc="-1" strike="noStrike">
                        <a:solidFill>
                          <a:srgbClr val="000000"/>
                        </a:solidFill>
                        <a:latin typeface="Arial"/>
                      </a:endParaRPr>
                    </a:p>
                  </a:txBody>
                  <a:tcPr anchor="ctr" marL="9360" marR="9360">
                    <a:lnL w="12240">
                      <a:noFill/>
                      <a:prstDash val="solid"/>
                    </a:lnL>
                    <a:lnR w="12240">
                      <a:noFill/>
                      <a:prstDash val="solid"/>
                    </a:lnR>
                    <a:lnT w="12240">
                      <a:solidFill>
                        <a:srgbClr val="bfbfbf"/>
                      </a:solidFill>
                      <a:prstDash val="solid"/>
                    </a:lnT>
                    <a:lnB w="12240">
                      <a:solidFill>
                        <a:srgbClr val="bfbfbf"/>
                      </a:solidFill>
                      <a:prstDash val="solid"/>
                    </a:lnB>
                    <a:solidFill>
                      <a:srgbClr val="d9d9d9">
                        <a:alpha val="25000"/>
                      </a:srgbClr>
                    </a:solidFill>
                  </a:tcPr>
                </a:tc>
                <a:tc>
                  <a:txBody>
                    <a:bodyPr lIns="9360" rIns="9360" tIns="9360" bIns="0" anchor="ctr">
                      <a:noAutofit/>
                    </a:bodyPr>
                    <a:p>
                      <a:pPr algn="r">
                        <a:lnSpc>
                          <a:spcPct val="100000"/>
                        </a:lnSpc>
                      </a:pPr>
                      <a:r>
                        <a:rPr b="0" lang="it-IT" sz="1600" spc="-1" strike="noStrike">
                          <a:solidFill>
                            <a:srgbClr val="000000"/>
                          </a:solidFill>
                          <a:latin typeface="Calibri"/>
                        </a:rPr>
                        <a:t>38,4</a:t>
                      </a:r>
                      <a:endParaRPr b="0" lang="it-IT" sz="1600" spc="-1" strike="noStrike">
                        <a:solidFill>
                          <a:srgbClr val="000000"/>
                        </a:solidFill>
                        <a:latin typeface="Arial"/>
                      </a:endParaRPr>
                    </a:p>
                  </a:txBody>
                  <a:tcPr anchor="ctr" marL="9360" marR="9360">
                    <a:lnL w="12240">
                      <a:noFill/>
                      <a:prstDash val="solid"/>
                    </a:lnL>
                    <a:lnR w="12240">
                      <a:noFill/>
                      <a:prstDash val="solid"/>
                    </a:lnR>
                    <a:lnT w="12240">
                      <a:solidFill>
                        <a:srgbClr val="bfbfbf"/>
                      </a:solidFill>
                      <a:prstDash val="solid"/>
                    </a:lnT>
                    <a:lnB w="12240">
                      <a:solidFill>
                        <a:srgbClr val="bfbfbf"/>
                      </a:solidFill>
                      <a:prstDash val="solid"/>
                    </a:lnB>
                    <a:solidFill>
                      <a:srgbClr val="d9d9d9">
                        <a:alpha val="25000"/>
                      </a:srgbClr>
                    </a:solidFill>
                  </a:tcPr>
                </a:tc>
                <a:tc>
                  <a:txBody>
                    <a:bodyPr anchor="ctr">
                      <a:noAutofit/>
                    </a:bodyPr>
                    <a:p>
                      <a:pPr>
                        <a:lnSpc>
                          <a:spcPct val="100000"/>
                        </a:lnSpc>
                      </a:pPr>
                      <a:endParaRPr b="0" lang="it-IT" sz="1600" spc="-1" strike="noStrike">
                        <a:solidFill>
                          <a:srgbClr val="000000"/>
                        </a:solidFill>
                        <a:latin typeface="Calibri"/>
                      </a:endParaRPr>
                    </a:p>
                  </a:txBody>
                  <a:tcPr anchor="ctr" marL="91440" marR="91440">
                    <a:lnL w="12240">
                      <a:noFill/>
                      <a:prstDash val="solid"/>
                    </a:lnL>
                    <a:lnR w="12240">
                      <a:noFill/>
                      <a:prstDash val="solid"/>
                    </a:lnR>
                    <a:lnT w="12240">
                      <a:noFill/>
                      <a:prstDash val="solid"/>
                    </a:lnT>
                    <a:lnB w="12240">
                      <a:noFill/>
                      <a:prstDash val="solid"/>
                    </a:lnB>
                    <a:noFill/>
                  </a:tcPr>
                </a:tc>
                <a:tc>
                  <a:txBody>
                    <a:bodyPr anchor="ctr">
                      <a:noAutofit/>
                    </a:bodyPr>
                    <a:p>
                      <a:pPr>
                        <a:lnSpc>
                          <a:spcPct val="100000"/>
                        </a:lnSpc>
                      </a:pPr>
                      <a:r>
                        <a:rPr b="0" lang="it-IT" sz="1600" spc="-1" strike="noStrike">
                          <a:solidFill>
                            <a:srgbClr val="000000"/>
                          </a:solidFill>
                          <a:latin typeface="Calibri"/>
                        </a:rPr>
                        <a:t>Campeggi e Villaggi turistici</a:t>
                      </a:r>
                      <a:endParaRPr b="0" lang="it-IT" sz="1600" spc="-1" strike="noStrike">
                        <a:solidFill>
                          <a:srgbClr val="000000"/>
                        </a:solidFill>
                        <a:latin typeface="Arial"/>
                      </a:endParaRPr>
                    </a:p>
                  </a:txBody>
                  <a:tcPr anchor="ctr" marL="91440" marR="91440">
                    <a:lnL w="12240">
                      <a:noFill/>
                      <a:prstDash val="solid"/>
                    </a:lnL>
                    <a:lnR w="12240">
                      <a:noFill/>
                      <a:prstDash val="solid"/>
                    </a:lnR>
                    <a:lnT w="12240">
                      <a:solidFill>
                        <a:srgbClr val="bfbfbf"/>
                      </a:solidFill>
                      <a:prstDash val="solid"/>
                    </a:lnT>
                    <a:lnB w="12240">
                      <a:solidFill>
                        <a:srgbClr val="bfbfbf"/>
                      </a:solidFill>
                      <a:prstDash val="solid"/>
                    </a:lnB>
                    <a:solidFill>
                      <a:srgbClr val="d9d9d9">
                        <a:alpha val="25000"/>
                      </a:srgbClr>
                    </a:solidFill>
                  </a:tcPr>
                </a:tc>
                <a:tc>
                  <a:txBody>
                    <a:bodyPr lIns="9360" rIns="9360" tIns="9360" bIns="0" anchor="ctr">
                      <a:noAutofit/>
                    </a:bodyPr>
                    <a:p>
                      <a:pPr algn="r">
                        <a:lnSpc>
                          <a:spcPct val="100000"/>
                        </a:lnSpc>
                      </a:pPr>
                      <a:r>
                        <a:rPr b="0" lang="it-IT" sz="1600" spc="-1" strike="noStrike">
                          <a:solidFill>
                            <a:srgbClr val="000000"/>
                          </a:solidFill>
                          <a:latin typeface="Calibri"/>
                        </a:rPr>
                        <a:t>15,5</a:t>
                      </a:r>
                      <a:endParaRPr b="0" lang="it-IT" sz="1600" spc="-1" strike="noStrike">
                        <a:solidFill>
                          <a:srgbClr val="000000"/>
                        </a:solidFill>
                        <a:latin typeface="Arial"/>
                      </a:endParaRPr>
                    </a:p>
                  </a:txBody>
                  <a:tcPr anchor="ctr" marL="9360" marR="9360">
                    <a:lnL w="12240">
                      <a:noFill/>
                      <a:prstDash val="solid"/>
                    </a:lnL>
                    <a:lnR w="12240">
                      <a:noFill/>
                      <a:prstDash val="solid"/>
                    </a:lnR>
                    <a:lnT w="12240">
                      <a:solidFill>
                        <a:srgbClr val="bfbfbf"/>
                      </a:solidFill>
                      <a:prstDash val="solid"/>
                    </a:lnT>
                    <a:lnB w="12240">
                      <a:solidFill>
                        <a:srgbClr val="bfbfbf"/>
                      </a:solidFill>
                      <a:prstDash val="solid"/>
                    </a:lnB>
                    <a:solidFill>
                      <a:srgbClr val="d9d9d9">
                        <a:alpha val="25000"/>
                      </a:srgbClr>
                    </a:solidFill>
                  </a:tcPr>
                </a:tc>
                <a:tc>
                  <a:txBody>
                    <a:bodyPr lIns="9360" rIns="9360" tIns="9360" bIns="0" anchor="ctr">
                      <a:noAutofit/>
                    </a:bodyPr>
                    <a:p>
                      <a:pPr algn="r">
                        <a:lnSpc>
                          <a:spcPct val="100000"/>
                        </a:lnSpc>
                      </a:pPr>
                      <a:r>
                        <a:rPr b="0" lang="it-IT" sz="1600" spc="-1" strike="noStrike">
                          <a:solidFill>
                            <a:srgbClr val="000000"/>
                          </a:solidFill>
                          <a:latin typeface="Calibri"/>
                        </a:rPr>
                        <a:t>13,8</a:t>
                      </a:r>
                      <a:endParaRPr b="0" lang="it-IT" sz="1600" spc="-1" strike="noStrike">
                        <a:solidFill>
                          <a:srgbClr val="000000"/>
                        </a:solidFill>
                        <a:latin typeface="Arial"/>
                      </a:endParaRPr>
                    </a:p>
                  </a:txBody>
                  <a:tcPr anchor="ctr" marL="9360" marR="9360">
                    <a:lnL w="12240">
                      <a:noFill/>
                      <a:prstDash val="solid"/>
                    </a:lnL>
                    <a:lnR w="12240">
                      <a:noFill/>
                      <a:prstDash val="solid"/>
                    </a:lnR>
                    <a:lnT w="12240">
                      <a:solidFill>
                        <a:srgbClr val="bfbfbf"/>
                      </a:solidFill>
                      <a:prstDash val="solid"/>
                    </a:lnT>
                    <a:lnB w="12240">
                      <a:solidFill>
                        <a:srgbClr val="bfbfbf"/>
                      </a:solidFill>
                      <a:prstDash val="solid"/>
                    </a:lnB>
                    <a:solidFill>
                      <a:srgbClr val="d9d9d9">
                        <a:alpha val="25000"/>
                      </a:srgbClr>
                    </a:solidFill>
                  </a:tcPr>
                </a:tc>
                <a:tc>
                  <a:txBody>
                    <a:bodyPr lIns="9360" rIns="9360" tIns="9360" bIns="0" anchor="ctr">
                      <a:noAutofit/>
                    </a:bodyPr>
                    <a:p>
                      <a:pPr algn="r">
                        <a:lnSpc>
                          <a:spcPct val="100000"/>
                        </a:lnSpc>
                      </a:pPr>
                      <a:r>
                        <a:rPr b="0" lang="it-IT" sz="1600" spc="-1" strike="noStrike">
                          <a:solidFill>
                            <a:srgbClr val="000000"/>
                          </a:solidFill>
                          <a:latin typeface="Calibri"/>
                        </a:rPr>
                        <a:t>12,3</a:t>
                      </a:r>
                      <a:endParaRPr b="0" lang="it-IT" sz="1600" spc="-1" strike="noStrike">
                        <a:solidFill>
                          <a:srgbClr val="000000"/>
                        </a:solidFill>
                        <a:latin typeface="Arial"/>
                      </a:endParaRPr>
                    </a:p>
                  </a:txBody>
                  <a:tcPr anchor="ctr" marL="9360" marR="9360">
                    <a:lnL w="12240">
                      <a:noFill/>
                      <a:prstDash val="solid"/>
                    </a:lnL>
                    <a:lnR w="12240">
                      <a:noFill/>
                      <a:prstDash val="solid"/>
                    </a:lnR>
                    <a:lnT w="12240">
                      <a:solidFill>
                        <a:srgbClr val="bfbfbf"/>
                      </a:solidFill>
                      <a:prstDash val="solid"/>
                    </a:lnT>
                    <a:lnB w="12240">
                      <a:solidFill>
                        <a:srgbClr val="bfbfbf"/>
                      </a:solidFill>
                      <a:prstDash val="solid"/>
                    </a:lnB>
                    <a:solidFill>
                      <a:srgbClr val="d9d9d9">
                        <a:alpha val="25000"/>
                      </a:srgbClr>
                    </a:solidFill>
                  </a:tcPr>
                </a:tc>
              </a:tr>
              <a:tr h="289800">
                <a:tc>
                  <a:txBody>
                    <a:bodyPr anchor="ctr">
                      <a:noAutofit/>
                    </a:bodyPr>
                    <a:p>
                      <a:pPr>
                        <a:lnSpc>
                          <a:spcPct val="100000"/>
                        </a:lnSpc>
                      </a:pPr>
                      <a:r>
                        <a:rPr b="0" lang="it-IT" sz="1600" spc="-1" strike="noStrike">
                          <a:solidFill>
                            <a:srgbClr val="000000"/>
                          </a:solidFill>
                          <a:latin typeface="Calibri"/>
                        </a:rPr>
                        <a:t>Altre forme extralberghiere</a:t>
                      </a:r>
                      <a:endParaRPr b="0" lang="it-IT" sz="1600" spc="-1" strike="noStrike">
                        <a:solidFill>
                          <a:srgbClr val="000000"/>
                        </a:solidFill>
                        <a:latin typeface="Arial"/>
                      </a:endParaRPr>
                    </a:p>
                  </a:txBody>
                  <a:tcPr anchor="ctr" marL="91440" marR="91440">
                    <a:lnL w="12240">
                      <a:noFill/>
                      <a:prstDash val="solid"/>
                    </a:lnL>
                    <a:lnR w="12240">
                      <a:noFill/>
                      <a:prstDash val="solid"/>
                    </a:lnR>
                    <a:lnT w="12240">
                      <a:solidFill>
                        <a:srgbClr val="bfbfbf"/>
                      </a:solidFill>
                      <a:prstDash val="solid"/>
                    </a:lnT>
                    <a:lnB w="12240">
                      <a:noFill/>
                      <a:prstDash val="solid"/>
                    </a:lnB>
                    <a:solidFill>
                      <a:srgbClr val="00cc99">
                        <a:alpha val="15000"/>
                      </a:srgbClr>
                    </a:solidFill>
                  </a:tcPr>
                </a:tc>
                <a:tc>
                  <a:txBody>
                    <a:bodyPr lIns="9360" rIns="9360" tIns="9360" bIns="0" anchor="ctr">
                      <a:noAutofit/>
                    </a:bodyPr>
                    <a:p>
                      <a:pPr algn="r">
                        <a:lnSpc>
                          <a:spcPct val="100000"/>
                        </a:lnSpc>
                      </a:pPr>
                      <a:r>
                        <a:rPr b="0" lang="it-IT" sz="1600" spc="-1" strike="noStrike">
                          <a:solidFill>
                            <a:srgbClr val="000000"/>
                          </a:solidFill>
                          <a:latin typeface="Calibri"/>
                        </a:rPr>
                        <a:t>5,4</a:t>
                      </a:r>
                      <a:endParaRPr b="0" lang="it-IT" sz="1600" spc="-1" strike="noStrike">
                        <a:solidFill>
                          <a:srgbClr val="000000"/>
                        </a:solidFill>
                        <a:latin typeface="Arial"/>
                      </a:endParaRPr>
                    </a:p>
                  </a:txBody>
                  <a:tcPr anchor="ctr" marL="9360" marR="9360">
                    <a:lnL w="12240">
                      <a:noFill/>
                      <a:prstDash val="solid"/>
                    </a:lnL>
                    <a:lnR w="12240">
                      <a:noFill/>
                      <a:prstDash val="solid"/>
                    </a:lnR>
                    <a:lnT w="12240">
                      <a:solidFill>
                        <a:srgbClr val="bfbfbf"/>
                      </a:solidFill>
                      <a:prstDash val="solid"/>
                    </a:lnT>
                    <a:lnB w="12240">
                      <a:noFill/>
                      <a:prstDash val="solid"/>
                    </a:lnB>
                    <a:solidFill>
                      <a:srgbClr val="00cc99">
                        <a:alpha val="15000"/>
                      </a:srgbClr>
                    </a:solidFill>
                  </a:tcPr>
                </a:tc>
                <a:tc>
                  <a:txBody>
                    <a:bodyPr lIns="9360" rIns="9360" tIns="9360" bIns="0" anchor="ctr">
                      <a:noAutofit/>
                    </a:bodyPr>
                    <a:p>
                      <a:pPr algn="r">
                        <a:lnSpc>
                          <a:spcPct val="100000"/>
                        </a:lnSpc>
                      </a:pPr>
                      <a:r>
                        <a:rPr b="0" lang="it-IT" sz="1600" spc="-1" strike="noStrike">
                          <a:solidFill>
                            <a:srgbClr val="000000"/>
                          </a:solidFill>
                          <a:latin typeface="Calibri"/>
                        </a:rPr>
                        <a:t>6,7</a:t>
                      </a:r>
                      <a:endParaRPr b="0" lang="it-IT" sz="1600" spc="-1" strike="noStrike">
                        <a:solidFill>
                          <a:srgbClr val="000000"/>
                        </a:solidFill>
                        <a:latin typeface="Arial"/>
                      </a:endParaRPr>
                    </a:p>
                  </a:txBody>
                  <a:tcPr anchor="ctr" marL="9360" marR="9360">
                    <a:lnL w="12240">
                      <a:noFill/>
                      <a:prstDash val="solid"/>
                    </a:lnL>
                    <a:lnR w="12240">
                      <a:noFill/>
                      <a:prstDash val="solid"/>
                    </a:lnR>
                    <a:lnT w="12240">
                      <a:solidFill>
                        <a:srgbClr val="bfbfbf"/>
                      </a:solidFill>
                      <a:prstDash val="solid"/>
                    </a:lnT>
                    <a:lnB w="12240">
                      <a:noFill/>
                      <a:prstDash val="solid"/>
                    </a:lnB>
                    <a:solidFill>
                      <a:srgbClr val="00cc99">
                        <a:alpha val="15000"/>
                      </a:srgbClr>
                    </a:solidFill>
                  </a:tcPr>
                </a:tc>
                <a:tc>
                  <a:txBody>
                    <a:bodyPr lIns="9360" rIns="9360" tIns="9360" bIns="0" anchor="ctr">
                      <a:noAutofit/>
                    </a:bodyPr>
                    <a:p>
                      <a:pPr algn="r">
                        <a:lnSpc>
                          <a:spcPct val="100000"/>
                        </a:lnSpc>
                      </a:pPr>
                      <a:r>
                        <a:rPr b="0" lang="it-IT" sz="1600" spc="-1" strike="noStrike">
                          <a:solidFill>
                            <a:srgbClr val="000000"/>
                          </a:solidFill>
                          <a:latin typeface="Calibri"/>
                        </a:rPr>
                        <a:t>5,7</a:t>
                      </a:r>
                      <a:endParaRPr b="0" lang="it-IT" sz="1600" spc="-1" strike="noStrike">
                        <a:solidFill>
                          <a:srgbClr val="000000"/>
                        </a:solidFill>
                        <a:latin typeface="Arial"/>
                      </a:endParaRPr>
                    </a:p>
                  </a:txBody>
                  <a:tcPr anchor="ctr" marL="9360" marR="9360">
                    <a:lnL w="12240">
                      <a:noFill/>
                      <a:prstDash val="solid"/>
                    </a:lnL>
                    <a:lnR w="12240">
                      <a:noFill/>
                      <a:prstDash val="solid"/>
                    </a:lnR>
                    <a:lnT w="12240">
                      <a:solidFill>
                        <a:srgbClr val="bfbfbf"/>
                      </a:solidFill>
                      <a:prstDash val="solid"/>
                    </a:lnT>
                    <a:lnB w="12240">
                      <a:noFill/>
                      <a:prstDash val="solid"/>
                    </a:lnB>
                    <a:solidFill>
                      <a:srgbClr val="00cc99">
                        <a:alpha val="15000"/>
                      </a:srgbClr>
                    </a:solidFill>
                  </a:tcPr>
                </a:tc>
                <a:tc>
                  <a:txBody>
                    <a:bodyPr anchor="ctr">
                      <a:noAutofit/>
                    </a:bodyPr>
                    <a:p>
                      <a:pPr>
                        <a:lnSpc>
                          <a:spcPct val="100000"/>
                        </a:lnSpc>
                      </a:pPr>
                      <a:endParaRPr b="0" lang="it-IT" sz="1600" spc="-1" strike="noStrike">
                        <a:solidFill>
                          <a:srgbClr val="000000"/>
                        </a:solidFill>
                        <a:latin typeface="Calibri"/>
                      </a:endParaRPr>
                    </a:p>
                  </a:txBody>
                  <a:tcPr anchor="ctr" marL="91440" marR="91440">
                    <a:lnL w="12240">
                      <a:noFill/>
                      <a:prstDash val="solid"/>
                    </a:lnL>
                    <a:lnR w="12240">
                      <a:noFill/>
                      <a:prstDash val="solid"/>
                    </a:lnR>
                    <a:lnT w="12240">
                      <a:noFill/>
                      <a:prstDash val="solid"/>
                    </a:lnT>
                    <a:lnB w="12240">
                      <a:noFill/>
                      <a:prstDash val="solid"/>
                    </a:lnB>
                    <a:noFill/>
                  </a:tcPr>
                </a:tc>
                <a:tc>
                  <a:txBody>
                    <a:bodyPr anchor="ctr">
                      <a:noAutofit/>
                    </a:bodyPr>
                    <a:p>
                      <a:pPr>
                        <a:lnSpc>
                          <a:spcPct val="100000"/>
                        </a:lnSpc>
                      </a:pPr>
                      <a:r>
                        <a:rPr b="0" lang="it-IT" sz="1600" spc="-1" strike="noStrike">
                          <a:solidFill>
                            <a:srgbClr val="000000"/>
                          </a:solidFill>
                          <a:latin typeface="Calibri"/>
                        </a:rPr>
                        <a:t>Altre forme extralberghiere</a:t>
                      </a:r>
                      <a:endParaRPr b="0" lang="it-IT" sz="1600" spc="-1" strike="noStrike">
                        <a:solidFill>
                          <a:srgbClr val="000000"/>
                        </a:solidFill>
                        <a:latin typeface="Arial"/>
                      </a:endParaRPr>
                    </a:p>
                  </a:txBody>
                  <a:tcPr anchor="ctr" marL="91440" marR="91440">
                    <a:lnL w="12240">
                      <a:noFill/>
                      <a:prstDash val="solid"/>
                    </a:lnL>
                    <a:lnR w="12240">
                      <a:noFill/>
                      <a:prstDash val="solid"/>
                    </a:lnR>
                    <a:lnT w="12240">
                      <a:solidFill>
                        <a:srgbClr val="bfbfbf"/>
                      </a:solidFill>
                      <a:prstDash val="solid"/>
                    </a:lnT>
                    <a:lnB w="12240">
                      <a:solidFill>
                        <a:srgbClr val="bfbfbf"/>
                      </a:solidFill>
                      <a:prstDash val="solid"/>
                    </a:lnB>
                    <a:solidFill>
                      <a:srgbClr val="00cc99">
                        <a:alpha val="15000"/>
                      </a:srgbClr>
                    </a:solidFill>
                  </a:tcPr>
                </a:tc>
                <a:tc>
                  <a:txBody>
                    <a:bodyPr lIns="9360" rIns="9360" tIns="9360" bIns="0" anchor="ctr">
                      <a:noAutofit/>
                    </a:bodyPr>
                    <a:p>
                      <a:pPr algn="r">
                        <a:lnSpc>
                          <a:spcPct val="100000"/>
                        </a:lnSpc>
                      </a:pPr>
                      <a:r>
                        <a:rPr b="0" lang="it-IT" sz="1600" spc="-1" strike="noStrike">
                          <a:solidFill>
                            <a:srgbClr val="000000"/>
                          </a:solidFill>
                          <a:latin typeface="Calibri"/>
                        </a:rPr>
                        <a:t>5,7</a:t>
                      </a:r>
                      <a:endParaRPr b="0" lang="it-IT" sz="1600" spc="-1" strike="noStrike">
                        <a:solidFill>
                          <a:srgbClr val="000000"/>
                        </a:solidFill>
                        <a:latin typeface="Arial"/>
                      </a:endParaRPr>
                    </a:p>
                  </a:txBody>
                  <a:tcPr anchor="ctr" marL="9360" marR="9360">
                    <a:lnL w="12240">
                      <a:noFill/>
                      <a:prstDash val="solid"/>
                    </a:lnL>
                    <a:lnR w="12240">
                      <a:noFill/>
                      <a:prstDash val="solid"/>
                    </a:lnR>
                    <a:lnT w="12240">
                      <a:solidFill>
                        <a:srgbClr val="bfbfbf"/>
                      </a:solidFill>
                      <a:prstDash val="solid"/>
                    </a:lnT>
                    <a:lnB w="12240">
                      <a:solidFill>
                        <a:srgbClr val="bfbfbf"/>
                      </a:solidFill>
                      <a:prstDash val="solid"/>
                    </a:lnB>
                    <a:solidFill>
                      <a:srgbClr val="00cc99">
                        <a:alpha val="15000"/>
                      </a:srgbClr>
                    </a:solidFill>
                  </a:tcPr>
                </a:tc>
                <a:tc>
                  <a:txBody>
                    <a:bodyPr lIns="9360" rIns="9360" tIns="9360" bIns="0" anchor="ctr">
                      <a:noAutofit/>
                    </a:bodyPr>
                    <a:p>
                      <a:pPr algn="r">
                        <a:lnSpc>
                          <a:spcPct val="100000"/>
                        </a:lnSpc>
                      </a:pPr>
                      <a:r>
                        <a:rPr b="0" lang="it-IT" sz="1600" spc="-1" strike="noStrike">
                          <a:solidFill>
                            <a:srgbClr val="000000"/>
                          </a:solidFill>
                          <a:latin typeface="Calibri"/>
                        </a:rPr>
                        <a:t>6,7</a:t>
                      </a:r>
                      <a:endParaRPr b="0" lang="it-IT" sz="1600" spc="-1" strike="noStrike">
                        <a:solidFill>
                          <a:srgbClr val="000000"/>
                        </a:solidFill>
                        <a:latin typeface="Arial"/>
                      </a:endParaRPr>
                    </a:p>
                  </a:txBody>
                  <a:tcPr anchor="ctr" marL="9360" marR="9360">
                    <a:lnL w="12240">
                      <a:noFill/>
                      <a:prstDash val="solid"/>
                    </a:lnL>
                    <a:lnR w="12240">
                      <a:noFill/>
                      <a:prstDash val="solid"/>
                    </a:lnR>
                    <a:lnT w="12240">
                      <a:solidFill>
                        <a:srgbClr val="bfbfbf"/>
                      </a:solidFill>
                      <a:prstDash val="solid"/>
                    </a:lnT>
                    <a:lnB w="12240">
                      <a:solidFill>
                        <a:srgbClr val="bfbfbf"/>
                      </a:solidFill>
                      <a:prstDash val="solid"/>
                    </a:lnB>
                    <a:solidFill>
                      <a:srgbClr val="00cc99">
                        <a:alpha val="15000"/>
                      </a:srgbClr>
                    </a:solidFill>
                  </a:tcPr>
                </a:tc>
                <a:tc>
                  <a:txBody>
                    <a:bodyPr lIns="9360" rIns="9360" tIns="9360" bIns="0" anchor="ctr">
                      <a:noAutofit/>
                    </a:bodyPr>
                    <a:p>
                      <a:pPr algn="r">
                        <a:lnSpc>
                          <a:spcPct val="100000"/>
                        </a:lnSpc>
                      </a:pPr>
                      <a:r>
                        <a:rPr b="0" lang="it-IT" sz="1600" spc="-1" strike="noStrike">
                          <a:solidFill>
                            <a:srgbClr val="000000"/>
                          </a:solidFill>
                          <a:latin typeface="Calibri"/>
                        </a:rPr>
                        <a:t>6,3</a:t>
                      </a:r>
                      <a:endParaRPr b="0" lang="it-IT" sz="1600" spc="-1" strike="noStrike">
                        <a:solidFill>
                          <a:srgbClr val="000000"/>
                        </a:solidFill>
                        <a:latin typeface="Arial"/>
                      </a:endParaRPr>
                    </a:p>
                  </a:txBody>
                  <a:tcPr anchor="ctr" marL="9360" marR="9360">
                    <a:lnL w="12240">
                      <a:noFill/>
                      <a:prstDash val="solid"/>
                    </a:lnL>
                    <a:lnR w="12240">
                      <a:noFill/>
                      <a:prstDash val="solid"/>
                    </a:lnR>
                    <a:lnT w="12240">
                      <a:solidFill>
                        <a:srgbClr val="bfbfbf"/>
                      </a:solidFill>
                      <a:prstDash val="solid"/>
                    </a:lnT>
                    <a:lnB w="12240">
                      <a:solidFill>
                        <a:srgbClr val="bfbfbf"/>
                      </a:solidFill>
                      <a:prstDash val="solid"/>
                    </a:lnB>
                    <a:solidFill>
                      <a:srgbClr val="00cc99">
                        <a:alpha val="15000"/>
                      </a:srgbClr>
                    </a:solidFill>
                  </a:tcPr>
                </a:tc>
              </a:tr>
              <a:tr h="289800">
                <a:tc>
                  <a:txBody>
                    <a:bodyPr anchor="ctr">
                      <a:noAutofit/>
                    </a:bodyPr>
                    <a:p>
                      <a:pPr>
                        <a:lnSpc>
                          <a:spcPct val="100000"/>
                        </a:lnSpc>
                      </a:pPr>
                      <a:r>
                        <a:rPr b="1" lang="it-IT" sz="1600" spc="-1" strike="noStrike">
                          <a:solidFill>
                            <a:srgbClr val="000000"/>
                          </a:solidFill>
                          <a:latin typeface="Calibri"/>
                        </a:rPr>
                        <a:t>Totale</a:t>
                      </a:r>
                      <a:endParaRPr b="0" lang="it-IT" sz="1600" spc="-1" strike="noStrike">
                        <a:solidFill>
                          <a:srgbClr val="000000"/>
                        </a:solidFill>
                        <a:latin typeface="Arial"/>
                      </a:endParaRPr>
                    </a:p>
                  </a:txBody>
                  <a:tcPr anchor="ctr" marL="91440" marR="91440">
                    <a:lnL w="12240">
                      <a:noFill/>
                      <a:prstDash val="solid"/>
                    </a:lnL>
                    <a:lnR w="12240">
                      <a:noFill/>
                      <a:prstDash val="solid"/>
                    </a:lnR>
                    <a:lnT w="12240">
                      <a:noFill/>
                      <a:prstDash val="solid"/>
                    </a:lnT>
                    <a:lnB w="12240">
                      <a:noFill/>
                      <a:prstDash val="solid"/>
                    </a:lnB>
                    <a:solidFill>
                      <a:srgbClr val="00cc99">
                        <a:alpha val="40000"/>
                      </a:srgbClr>
                    </a:solidFill>
                  </a:tcPr>
                </a:tc>
                <a:tc>
                  <a:txBody>
                    <a:bodyPr lIns="9360" rIns="9360" tIns="9360" bIns="0" anchor="ctr">
                      <a:noAutofit/>
                    </a:bodyPr>
                    <a:p>
                      <a:pPr algn="r">
                        <a:lnSpc>
                          <a:spcPct val="100000"/>
                        </a:lnSpc>
                      </a:pPr>
                      <a:r>
                        <a:rPr b="1" lang="it-IT" sz="1600" spc="-1" strike="noStrike">
                          <a:solidFill>
                            <a:srgbClr val="000000"/>
                          </a:solidFill>
                          <a:latin typeface="Calibri"/>
                        </a:rPr>
                        <a:t>100,0</a:t>
                      </a:r>
                      <a:endParaRPr b="0" lang="it-IT" sz="1600" spc="-1" strike="noStrike">
                        <a:solidFill>
                          <a:srgbClr val="000000"/>
                        </a:solidFill>
                        <a:latin typeface="Arial"/>
                      </a:endParaRPr>
                    </a:p>
                  </a:txBody>
                  <a:tcPr anchor="ctr" marL="9360" marR="9360">
                    <a:lnL w="12240">
                      <a:noFill/>
                      <a:prstDash val="solid"/>
                    </a:lnL>
                    <a:lnR w="12240">
                      <a:noFill/>
                      <a:prstDash val="solid"/>
                    </a:lnR>
                    <a:lnT w="12240">
                      <a:noFill/>
                      <a:prstDash val="solid"/>
                    </a:lnT>
                    <a:lnB w="12240">
                      <a:noFill/>
                      <a:prstDash val="solid"/>
                    </a:lnB>
                    <a:solidFill>
                      <a:srgbClr val="00cc99">
                        <a:alpha val="40000"/>
                      </a:srgbClr>
                    </a:solidFill>
                  </a:tcPr>
                </a:tc>
                <a:tc>
                  <a:txBody>
                    <a:bodyPr lIns="9360" rIns="9360" tIns="9360" bIns="0" anchor="ctr">
                      <a:noAutofit/>
                    </a:bodyPr>
                    <a:p>
                      <a:pPr algn="r">
                        <a:lnSpc>
                          <a:spcPct val="100000"/>
                        </a:lnSpc>
                      </a:pPr>
                      <a:r>
                        <a:rPr b="1" lang="it-IT" sz="1600" spc="-1" strike="noStrike">
                          <a:solidFill>
                            <a:srgbClr val="000000"/>
                          </a:solidFill>
                          <a:latin typeface="Calibri"/>
                        </a:rPr>
                        <a:t>100,0</a:t>
                      </a:r>
                      <a:endParaRPr b="0" lang="it-IT" sz="1600" spc="-1" strike="noStrike">
                        <a:solidFill>
                          <a:srgbClr val="000000"/>
                        </a:solidFill>
                        <a:latin typeface="Arial"/>
                      </a:endParaRPr>
                    </a:p>
                  </a:txBody>
                  <a:tcPr anchor="ctr" marL="9360" marR="9360">
                    <a:lnL w="12240">
                      <a:noFill/>
                      <a:prstDash val="solid"/>
                    </a:lnL>
                    <a:lnR w="12240">
                      <a:noFill/>
                      <a:prstDash val="solid"/>
                    </a:lnR>
                    <a:lnT w="12240">
                      <a:noFill/>
                      <a:prstDash val="solid"/>
                    </a:lnT>
                    <a:lnB w="12240">
                      <a:noFill/>
                      <a:prstDash val="solid"/>
                    </a:lnB>
                    <a:solidFill>
                      <a:srgbClr val="00cc99">
                        <a:alpha val="40000"/>
                      </a:srgbClr>
                    </a:solidFill>
                  </a:tcPr>
                </a:tc>
                <a:tc>
                  <a:txBody>
                    <a:bodyPr lIns="9360" rIns="9360" tIns="9360" bIns="0" anchor="ctr">
                      <a:noAutofit/>
                    </a:bodyPr>
                    <a:p>
                      <a:pPr algn="r">
                        <a:lnSpc>
                          <a:spcPct val="100000"/>
                        </a:lnSpc>
                      </a:pPr>
                      <a:r>
                        <a:rPr b="1" lang="it-IT" sz="1600" spc="-1" strike="noStrike">
                          <a:solidFill>
                            <a:srgbClr val="000000"/>
                          </a:solidFill>
                          <a:latin typeface="Calibri"/>
                        </a:rPr>
                        <a:t>100,0</a:t>
                      </a:r>
                      <a:endParaRPr b="0" lang="it-IT" sz="1600" spc="-1" strike="noStrike">
                        <a:solidFill>
                          <a:srgbClr val="000000"/>
                        </a:solidFill>
                        <a:latin typeface="Arial"/>
                      </a:endParaRPr>
                    </a:p>
                  </a:txBody>
                  <a:tcPr anchor="ctr" marL="9360" marR="9360">
                    <a:lnL w="12240">
                      <a:noFill/>
                      <a:prstDash val="solid"/>
                    </a:lnL>
                    <a:lnR w="12240">
                      <a:noFill/>
                      <a:prstDash val="solid"/>
                    </a:lnR>
                    <a:lnT w="12240">
                      <a:noFill/>
                      <a:prstDash val="solid"/>
                    </a:lnT>
                    <a:lnB w="12240">
                      <a:noFill/>
                      <a:prstDash val="solid"/>
                    </a:lnB>
                    <a:solidFill>
                      <a:srgbClr val="00cc99">
                        <a:alpha val="40000"/>
                      </a:srgbClr>
                    </a:solidFill>
                  </a:tcPr>
                </a:tc>
                <a:tc>
                  <a:txBody>
                    <a:bodyPr anchor="ctr">
                      <a:noAutofit/>
                    </a:bodyPr>
                    <a:p>
                      <a:pPr>
                        <a:lnSpc>
                          <a:spcPct val="100000"/>
                        </a:lnSpc>
                      </a:pPr>
                      <a:endParaRPr b="0" lang="it-IT" sz="1600" spc="-1" strike="noStrike">
                        <a:solidFill>
                          <a:srgbClr val="000000"/>
                        </a:solidFill>
                        <a:latin typeface="Calibri"/>
                      </a:endParaRPr>
                    </a:p>
                  </a:txBody>
                  <a:tcPr anchor="ctr" marL="91440" marR="91440">
                    <a:lnL w="12240">
                      <a:noFill/>
                      <a:prstDash val="solid"/>
                    </a:lnL>
                    <a:lnR w="12240">
                      <a:noFill/>
                      <a:prstDash val="solid"/>
                    </a:lnR>
                    <a:lnT w="12240">
                      <a:noFill/>
                      <a:prstDash val="solid"/>
                    </a:lnT>
                    <a:lnB w="12240">
                      <a:noFill/>
                      <a:prstDash val="solid"/>
                    </a:lnB>
                    <a:noFill/>
                  </a:tcPr>
                </a:tc>
                <a:tc>
                  <a:txBody>
                    <a:bodyPr anchor="ctr">
                      <a:noAutofit/>
                    </a:bodyPr>
                    <a:p>
                      <a:pPr>
                        <a:lnSpc>
                          <a:spcPct val="100000"/>
                        </a:lnSpc>
                      </a:pPr>
                      <a:r>
                        <a:rPr b="1" lang="it-IT" sz="1600" spc="-1" strike="noStrike">
                          <a:solidFill>
                            <a:srgbClr val="000000"/>
                          </a:solidFill>
                          <a:latin typeface="Calibri"/>
                        </a:rPr>
                        <a:t>Totale</a:t>
                      </a:r>
                      <a:endParaRPr b="0" lang="it-IT" sz="1600" spc="-1" strike="noStrike">
                        <a:solidFill>
                          <a:srgbClr val="000000"/>
                        </a:solidFill>
                        <a:latin typeface="Arial"/>
                      </a:endParaRPr>
                    </a:p>
                  </a:txBody>
                  <a:tcPr anchor="ctr" marL="91440" marR="91440">
                    <a:lnL w="12240">
                      <a:noFill/>
                      <a:prstDash val="solid"/>
                    </a:lnL>
                    <a:lnR w="12240">
                      <a:noFill/>
                      <a:prstDash val="solid"/>
                    </a:lnR>
                    <a:lnT w="12240">
                      <a:solidFill>
                        <a:srgbClr val="bfbfbf"/>
                      </a:solidFill>
                      <a:prstDash val="solid"/>
                    </a:lnT>
                    <a:lnB w="12240">
                      <a:solidFill>
                        <a:srgbClr val="bfbfbf"/>
                      </a:solidFill>
                      <a:prstDash val="solid"/>
                    </a:lnB>
                    <a:solidFill>
                      <a:srgbClr val="bfbfbf">
                        <a:alpha val="25000"/>
                      </a:srgbClr>
                    </a:solidFill>
                  </a:tcPr>
                </a:tc>
                <a:tc>
                  <a:txBody>
                    <a:bodyPr lIns="9360" rIns="9360" tIns="9360" bIns="0" anchor="ctr">
                      <a:noAutofit/>
                    </a:bodyPr>
                    <a:p>
                      <a:pPr algn="r">
                        <a:lnSpc>
                          <a:spcPct val="100000"/>
                        </a:lnSpc>
                      </a:pPr>
                      <a:r>
                        <a:rPr b="1" lang="it-IT" sz="1600" spc="-1" strike="noStrike">
                          <a:solidFill>
                            <a:srgbClr val="000000"/>
                          </a:solidFill>
                          <a:latin typeface="Calibri"/>
                        </a:rPr>
                        <a:t>100,0</a:t>
                      </a:r>
                      <a:endParaRPr b="0" lang="it-IT" sz="1600" spc="-1" strike="noStrike">
                        <a:solidFill>
                          <a:srgbClr val="000000"/>
                        </a:solidFill>
                        <a:latin typeface="Arial"/>
                      </a:endParaRPr>
                    </a:p>
                  </a:txBody>
                  <a:tcPr anchor="ctr" marL="9360" marR="9360">
                    <a:lnL w="12240">
                      <a:noFill/>
                      <a:prstDash val="solid"/>
                    </a:lnL>
                    <a:lnR w="12240">
                      <a:noFill/>
                      <a:prstDash val="solid"/>
                    </a:lnR>
                    <a:lnT w="12240">
                      <a:solidFill>
                        <a:srgbClr val="bfbfbf"/>
                      </a:solidFill>
                      <a:prstDash val="solid"/>
                    </a:lnT>
                    <a:lnB w="12240">
                      <a:solidFill>
                        <a:srgbClr val="bfbfbf"/>
                      </a:solidFill>
                      <a:prstDash val="solid"/>
                    </a:lnB>
                    <a:solidFill>
                      <a:srgbClr val="bfbfbf">
                        <a:alpha val="25000"/>
                      </a:srgbClr>
                    </a:solidFill>
                  </a:tcPr>
                </a:tc>
                <a:tc>
                  <a:txBody>
                    <a:bodyPr lIns="9360" rIns="9360" tIns="9360" bIns="0" anchor="ctr">
                      <a:noAutofit/>
                    </a:bodyPr>
                    <a:p>
                      <a:pPr algn="r">
                        <a:lnSpc>
                          <a:spcPct val="100000"/>
                        </a:lnSpc>
                      </a:pPr>
                      <a:r>
                        <a:rPr b="1" lang="it-IT" sz="1600" spc="-1" strike="noStrike">
                          <a:solidFill>
                            <a:srgbClr val="000000"/>
                          </a:solidFill>
                          <a:latin typeface="Calibri"/>
                        </a:rPr>
                        <a:t>100,0</a:t>
                      </a:r>
                      <a:endParaRPr b="0" lang="it-IT" sz="1600" spc="-1" strike="noStrike">
                        <a:solidFill>
                          <a:srgbClr val="000000"/>
                        </a:solidFill>
                        <a:latin typeface="Arial"/>
                      </a:endParaRPr>
                    </a:p>
                  </a:txBody>
                  <a:tcPr anchor="ctr" marL="9360" marR="9360">
                    <a:lnL w="12240">
                      <a:noFill/>
                      <a:prstDash val="solid"/>
                    </a:lnL>
                    <a:lnR w="12240">
                      <a:noFill/>
                      <a:prstDash val="solid"/>
                    </a:lnR>
                    <a:lnT w="12240">
                      <a:solidFill>
                        <a:srgbClr val="bfbfbf"/>
                      </a:solidFill>
                      <a:prstDash val="solid"/>
                    </a:lnT>
                    <a:lnB w="12240">
                      <a:solidFill>
                        <a:srgbClr val="bfbfbf"/>
                      </a:solidFill>
                      <a:prstDash val="solid"/>
                    </a:lnB>
                    <a:solidFill>
                      <a:srgbClr val="bfbfbf">
                        <a:alpha val="25000"/>
                      </a:srgbClr>
                    </a:solidFill>
                  </a:tcPr>
                </a:tc>
                <a:tc>
                  <a:txBody>
                    <a:bodyPr lIns="9360" rIns="9360" tIns="9360" bIns="0" anchor="ctr">
                      <a:noAutofit/>
                    </a:bodyPr>
                    <a:p>
                      <a:pPr algn="r">
                        <a:lnSpc>
                          <a:spcPct val="100000"/>
                        </a:lnSpc>
                      </a:pPr>
                      <a:r>
                        <a:rPr b="1" lang="it-IT" sz="1600" spc="-1" strike="noStrike">
                          <a:solidFill>
                            <a:srgbClr val="000000"/>
                          </a:solidFill>
                          <a:latin typeface="Calibri"/>
                        </a:rPr>
                        <a:t>100,0</a:t>
                      </a:r>
                      <a:endParaRPr b="0" lang="it-IT" sz="1600" spc="-1" strike="noStrike">
                        <a:solidFill>
                          <a:srgbClr val="000000"/>
                        </a:solidFill>
                        <a:latin typeface="Arial"/>
                      </a:endParaRPr>
                    </a:p>
                  </a:txBody>
                  <a:tcPr anchor="ctr" marL="9360" marR="9360">
                    <a:lnL w="12240">
                      <a:noFill/>
                      <a:prstDash val="solid"/>
                    </a:lnL>
                    <a:lnR w="12240">
                      <a:noFill/>
                      <a:prstDash val="solid"/>
                    </a:lnR>
                    <a:lnT w="12240">
                      <a:solidFill>
                        <a:srgbClr val="bfbfbf"/>
                      </a:solidFill>
                      <a:prstDash val="solid"/>
                    </a:lnT>
                    <a:lnB w="12240">
                      <a:solidFill>
                        <a:srgbClr val="bfbfbf"/>
                      </a:solidFill>
                      <a:prstDash val="solid"/>
                    </a:lnB>
                    <a:solidFill>
                      <a:srgbClr val="bfbfbf">
                        <a:alpha val="25000"/>
                      </a:srgbClr>
                    </a:solidFill>
                  </a:tcPr>
                </a:tc>
              </a:tr>
            </a:tbl>
          </a:graphicData>
        </a:graphic>
      </p:graphicFrame>
      <p:sp>
        <p:nvSpPr>
          <p:cNvPr id="325" name="Rettangolo 6"/>
          <p:cNvSpPr/>
          <p:nvPr/>
        </p:nvSpPr>
        <p:spPr>
          <a:xfrm>
            <a:off x="96840" y="1062000"/>
            <a:ext cx="12094920" cy="1461240"/>
          </a:xfrm>
          <a:prstGeom prst="rect">
            <a:avLst/>
          </a:prstGeom>
          <a:noFill/>
          <a:ln w="0">
            <a:noFill/>
          </a:ln>
        </p:spPr>
        <p:style>
          <a:lnRef idx="0"/>
          <a:fillRef idx="0"/>
          <a:effectRef idx="0"/>
          <a:fontRef idx="minor"/>
        </p:style>
        <p:txBody>
          <a:bodyPr lIns="90000" rIns="90000" tIns="45000" bIns="45000" anchor="t">
            <a:spAutoFit/>
          </a:bodyPr>
          <a:p>
            <a:pPr algn="just">
              <a:lnSpc>
                <a:spcPct val="100000"/>
              </a:lnSpc>
            </a:pPr>
            <a:r>
              <a:rPr b="0" lang="it-IT" sz="1800" spc="-1" strike="noStrike">
                <a:solidFill>
                  <a:srgbClr val="000000"/>
                </a:solidFill>
                <a:latin typeface="Calibri"/>
              </a:rPr>
              <a:t>In assoluto il </a:t>
            </a:r>
            <a:r>
              <a:rPr b="1" lang="it-IT" sz="1800" spc="-1" strike="noStrike">
                <a:solidFill>
                  <a:srgbClr val="000000"/>
                </a:solidFill>
                <a:latin typeface="Calibri"/>
              </a:rPr>
              <a:t>turista Italiano dell’Ambito Versilia </a:t>
            </a:r>
            <a:r>
              <a:rPr b="0" lang="it-IT" sz="1800" spc="-1" strike="noStrike">
                <a:solidFill>
                  <a:srgbClr val="000000"/>
                </a:solidFill>
                <a:latin typeface="Calibri"/>
              </a:rPr>
              <a:t>ha preferito pernottare in camp eggi in crescita rispetto al 2019</a:t>
            </a:r>
            <a:r>
              <a:rPr b="1" lang="it-IT" sz="1800" spc="-1" strike="noStrike">
                <a:solidFill>
                  <a:srgbClr val="000000"/>
                </a:solidFill>
                <a:latin typeface="Calibri"/>
              </a:rPr>
              <a:t>(38,4%)</a:t>
            </a:r>
            <a:r>
              <a:rPr b="0" lang="it-IT" sz="1800" spc="-1" strike="noStrike">
                <a:solidFill>
                  <a:srgbClr val="000000"/>
                </a:solidFill>
                <a:latin typeface="Calibri"/>
              </a:rPr>
              <a:t>. A seguire i pernottamenti in alberghi 3 stelle e RTA (38,0  in calo rispetto al 2019).</a:t>
            </a:r>
            <a:endParaRPr b="0" lang="it-IT" sz="1800" spc="-1" strike="noStrike">
              <a:solidFill>
                <a:srgbClr val="000000"/>
              </a:solidFill>
              <a:latin typeface="Arial"/>
            </a:endParaRPr>
          </a:p>
          <a:p>
            <a:pPr algn="just">
              <a:lnSpc>
                <a:spcPct val="100000"/>
              </a:lnSpc>
            </a:pPr>
            <a:r>
              <a:rPr b="0" lang="it-IT" sz="1800" spc="-1" strike="noStrike">
                <a:solidFill>
                  <a:srgbClr val="000000"/>
                </a:solidFill>
                <a:latin typeface="Calibri"/>
              </a:rPr>
              <a:t>Invece, il turista straniero opta per le sistemazioni </a:t>
            </a:r>
            <a:r>
              <a:rPr b="1" lang="it-IT" sz="1800" spc="-1" strike="noStrike">
                <a:solidFill>
                  <a:srgbClr val="000000"/>
                </a:solidFill>
                <a:latin typeface="Calibri"/>
              </a:rPr>
              <a:t>alberghiere a 4/5 stelle</a:t>
            </a:r>
            <a:r>
              <a:rPr b="0" lang="it-IT" sz="1800" spc="-1" strike="noStrike">
                <a:solidFill>
                  <a:srgbClr val="000000"/>
                </a:solidFill>
                <a:latin typeface="Calibri"/>
              </a:rPr>
              <a:t> (39,5</a:t>
            </a:r>
            <a:r>
              <a:rPr b="1" lang="it-IT" sz="1800" spc="-1" strike="noStrike">
                <a:solidFill>
                  <a:srgbClr val="000000"/>
                </a:solidFill>
                <a:latin typeface="Calibri"/>
              </a:rPr>
              <a:t>% - in lieve calo rispetto al 2019)</a:t>
            </a:r>
            <a:r>
              <a:rPr b="0" lang="it-IT" sz="1800" spc="-1" strike="noStrike">
                <a:solidFill>
                  <a:srgbClr val="000000"/>
                </a:solidFill>
                <a:latin typeface="Calibri"/>
              </a:rPr>
              <a:t> si appoggia di frequente alle strutture alberghiere a 3 stelle (38,7% - in crescita rispetto al 2019) e a seguire campeggi e villaggi turistici (12,3% - in calo rispetto al 2019).</a:t>
            </a:r>
            <a:endParaRPr b="0" lang="it-IT" sz="1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2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26" name="CasellaDiTesto 1"/>
          <p:cNvSpPr/>
          <p:nvPr/>
        </p:nvSpPr>
        <p:spPr>
          <a:xfrm>
            <a:off x="204840" y="299520"/>
            <a:ext cx="11332800" cy="403920"/>
          </a:xfrm>
          <a:prstGeom prst="rect">
            <a:avLst/>
          </a:prstGeom>
          <a:noFill/>
          <a:ln w="0">
            <a:noFill/>
          </a:ln>
        </p:spPr>
        <p:style>
          <a:lnRef idx="0"/>
          <a:fillRef idx="0"/>
          <a:effectRef idx="0"/>
          <a:fontRef idx="minor"/>
        </p:style>
        <p:txBody>
          <a:bodyPr lIns="90000" rIns="90000" tIns="45000" bIns="45000" anchor="ctr">
            <a:noAutofit/>
          </a:bodyPr>
          <a:p>
            <a:pPr>
              <a:lnSpc>
                <a:spcPct val="100000"/>
              </a:lnSpc>
            </a:pPr>
            <a:r>
              <a:rPr b="1" lang="it-IT" sz="2000" spc="-1" strike="noStrike">
                <a:solidFill>
                  <a:srgbClr val="ffffff"/>
                </a:solidFill>
                <a:latin typeface="Open Sans Semibold"/>
                <a:ea typeface="Open Sans Semibold"/>
              </a:rPr>
              <a:t>IL PROFILO DEL TURISTA "UFFICIALE" NEL 2023 DELL'AMBITO VERSILIA</a:t>
            </a:r>
            <a:endParaRPr b="0" lang="it-IT" sz="2000" spc="-1" strike="noStrike">
              <a:solidFill>
                <a:srgbClr val="000000"/>
              </a:solidFill>
              <a:latin typeface="Arial"/>
            </a:endParaRPr>
          </a:p>
        </p:txBody>
      </p:sp>
      <p:graphicFrame>
        <p:nvGraphicFramePr>
          <p:cNvPr id="327" name="Tabella 2"/>
          <p:cNvGraphicFramePr/>
          <p:nvPr/>
        </p:nvGraphicFramePr>
        <p:xfrm>
          <a:off x="464400" y="790560"/>
          <a:ext cx="5923800" cy="2061360"/>
        </p:xfrm>
        <a:graphic>
          <a:graphicData uri="http://schemas.openxmlformats.org/drawingml/2006/table">
            <a:tbl>
              <a:tblPr/>
              <a:tblGrid>
                <a:gridCol w="1977840"/>
                <a:gridCol w="1234440"/>
                <a:gridCol w="1355400"/>
                <a:gridCol w="1355400"/>
              </a:tblGrid>
              <a:tr h="227520">
                <a:tc gridSpan="3">
                  <a:txBody>
                    <a:bodyPr anchor="t">
                      <a:noAutofit/>
                    </a:bodyPr>
                    <a:p>
                      <a:pPr algn="ctr">
                        <a:lnSpc>
                          <a:spcPct val="100000"/>
                        </a:lnSpc>
                      </a:pPr>
                      <a:r>
                        <a:rPr b="1" lang="it-IT" sz="1600" spc="-1" strike="noStrike">
                          <a:solidFill>
                            <a:srgbClr val="404040"/>
                          </a:solidFill>
                          <a:latin typeface="Calibri"/>
                        </a:rPr>
                        <a:t>SETTORE ALBERGHIERO</a:t>
                      </a:r>
                      <a:endParaRPr b="0" lang="it-IT" sz="1600" spc="-1" strike="noStrike">
                        <a:solidFill>
                          <a:srgbClr val="000000"/>
                        </a:solidFill>
                        <a:latin typeface="Arial"/>
                      </a:endParaRPr>
                    </a:p>
                  </a:txBody>
                  <a:tcPr anchor="t" marL="91440" marR="91440">
                    <a:lnL w="12240">
                      <a:noFill/>
                      <a:prstDash val="solid"/>
                    </a:lnL>
                    <a:lnR w="12240">
                      <a:noFill/>
                      <a:prstDash val="solid"/>
                    </a:lnR>
                    <a:lnT w="12240">
                      <a:solidFill>
                        <a:srgbClr val="d9d9d9"/>
                      </a:solidFill>
                      <a:prstDash val="solid"/>
                    </a:lnT>
                    <a:lnB w="12240">
                      <a:solidFill>
                        <a:srgbClr val="d9d9d9"/>
                      </a:solidFill>
                      <a:prstDash val="solid"/>
                    </a:lnB>
                    <a:noFill/>
                  </a:tcPr>
                </a:tc>
                <a:tc hMerge="1">
                  <a:txBody>
                    <a:bodyPr lIns="90000" rIns="90000" tIns="45000" bIns="45000" anchor="t">
                      <a:noAutofit/>
                    </a:bodyPr>
                    <a:p>
                      <a:endParaRPr b="0" lang="it-IT" sz="1800" spc="-1" strike="noStrike">
                        <a:solidFill>
                          <a:srgbClr val="000000"/>
                        </a:solidFill>
                        <a:latin typeface="Arial"/>
                      </a:endParaRPr>
                    </a:p>
                  </a:txBody>
                  <a:tcPr anchor="t" marL="90000" marR="90000">
                    <a:lnL>
                      <a:noFill/>
                    </a:lnL>
                    <a:lnR>
                      <a:noFill/>
                    </a:lnR>
                    <a:lnT>
                      <a:noFill/>
                    </a:lnT>
                    <a:lnB>
                      <a:noFill/>
                    </a:lnB>
                    <a:solidFill>
                      <a:srgbClr val="729fcf"/>
                    </a:solidFill>
                  </a:tcPr>
                </a:tc>
                <a:tc hMerge="1">
                  <a:txBody>
                    <a:bodyPr lIns="90000" rIns="90000" tIns="45000" bIns="45000" anchor="t">
                      <a:noAutofit/>
                    </a:bodyPr>
                    <a:p>
                      <a:endParaRPr b="0" lang="it-IT" sz="1800" spc="-1" strike="noStrike">
                        <a:solidFill>
                          <a:srgbClr val="000000"/>
                        </a:solidFill>
                        <a:latin typeface="Arial"/>
                      </a:endParaRPr>
                    </a:p>
                  </a:txBody>
                  <a:tcPr anchor="t" marL="90000" marR="90000">
                    <a:lnL>
                      <a:noFill/>
                    </a:lnL>
                    <a:lnR>
                      <a:noFill/>
                    </a:lnR>
                    <a:lnT>
                      <a:noFill/>
                    </a:lnT>
                    <a:lnB>
                      <a:noFill/>
                    </a:lnB>
                    <a:solidFill>
                      <a:srgbClr val="729fcf"/>
                    </a:solidFill>
                  </a:tcPr>
                </a:tc>
                <a:tc>
                  <a:txBody>
                    <a:bodyPr anchor="t">
                      <a:noAutofit/>
                    </a:bodyPr>
                    <a:p>
                      <a:pPr algn="ctr">
                        <a:lnSpc>
                          <a:spcPct val="100000"/>
                        </a:lnSpc>
                      </a:pPr>
                      <a:endParaRPr b="1" lang="it-IT" sz="1600" spc="-1" strike="noStrike">
                        <a:solidFill>
                          <a:srgbClr val="404040"/>
                        </a:solidFill>
                        <a:latin typeface="Calibri"/>
                      </a:endParaRPr>
                    </a:p>
                  </a:txBody>
                  <a:tcPr anchor="t" marL="91440" marR="91440">
                    <a:lnL w="12240">
                      <a:noFill/>
                      <a:prstDash val="solid"/>
                    </a:lnL>
                    <a:lnR w="12240">
                      <a:noFill/>
                      <a:prstDash val="solid"/>
                    </a:lnR>
                    <a:lnT w="12240">
                      <a:solidFill>
                        <a:srgbClr val="d9d9d9"/>
                      </a:solidFill>
                      <a:prstDash val="solid"/>
                    </a:lnT>
                    <a:lnB w="12240">
                      <a:solidFill>
                        <a:srgbClr val="d9d9d9"/>
                      </a:solidFill>
                      <a:prstDash val="solid"/>
                    </a:lnB>
                    <a:noFill/>
                  </a:tcPr>
                </a:tc>
              </a:tr>
              <a:tr h="227520">
                <a:tc>
                  <a:txBody>
                    <a:bodyPr anchor="t">
                      <a:noAutofit/>
                    </a:bodyPr>
                    <a:p>
                      <a:pPr algn="ctr">
                        <a:lnSpc>
                          <a:spcPct val="100000"/>
                        </a:lnSpc>
                      </a:pPr>
                      <a:endParaRPr b="0" lang="it-IT" sz="1600" spc="-1" strike="noStrike">
                        <a:solidFill>
                          <a:srgbClr val="404040"/>
                        </a:solidFill>
                        <a:latin typeface="Calibri"/>
                      </a:endParaRPr>
                    </a:p>
                  </a:txBody>
                  <a:tcPr anchor="t" marL="91440" marR="91440">
                    <a:lnL w="12240">
                      <a:noFill/>
                      <a:prstDash val="solid"/>
                    </a:lnL>
                    <a:lnR w="12240">
                      <a:noFill/>
                      <a:prstDash val="solid"/>
                    </a:lnR>
                    <a:lnT w="12240">
                      <a:solidFill>
                        <a:srgbClr val="d9d9d9"/>
                      </a:solidFill>
                      <a:prstDash val="solid"/>
                    </a:lnT>
                    <a:lnB w="12240">
                      <a:solidFill>
                        <a:srgbClr val="d9d9d9"/>
                      </a:solidFill>
                      <a:prstDash val="solid"/>
                    </a:lnB>
                    <a:noFill/>
                  </a:tcPr>
                </a:tc>
                <a:tc>
                  <a:txBody>
                    <a:bodyPr anchor="ctr">
                      <a:noAutofit/>
                    </a:bodyPr>
                    <a:p>
                      <a:pPr algn="ctr">
                        <a:lnSpc>
                          <a:spcPct val="100000"/>
                        </a:lnSpc>
                      </a:pPr>
                      <a:r>
                        <a:rPr b="0" lang="it-IT" sz="1600" spc="-1" strike="noStrike">
                          <a:solidFill>
                            <a:srgbClr val="404040"/>
                          </a:solidFill>
                          <a:latin typeface="Calibri"/>
                        </a:rPr>
                        <a:t>Arrivi</a:t>
                      </a:r>
                      <a:endParaRPr b="0" lang="it-IT" sz="1600" spc="-1" strike="noStrike">
                        <a:solidFill>
                          <a:srgbClr val="000000"/>
                        </a:solidFill>
                        <a:latin typeface="Arial"/>
                      </a:endParaRPr>
                    </a:p>
                  </a:txBody>
                  <a:tcPr anchor="ctr" marL="91440" marR="91440">
                    <a:lnL w="12240">
                      <a:noFill/>
                      <a:prstDash val="solid"/>
                    </a:lnL>
                    <a:lnR w="12240">
                      <a:noFill/>
                      <a:prstDash val="solid"/>
                    </a:lnR>
                    <a:lnT w="12240">
                      <a:solidFill>
                        <a:srgbClr val="d9d9d9"/>
                      </a:solidFill>
                      <a:prstDash val="solid"/>
                    </a:lnT>
                    <a:lnB w="12240">
                      <a:solidFill>
                        <a:srgbClr val="d9d9d9"/>
                      </a:solidFill>
                      <a:prstDash val="solid"/>
                    </a:lnB>
                    <a:noFill/>
                  </a:tcPr>
                </a:tc>
                <a:tc>
                  <a:txBody>
                    <a:bodyPr anchor="ctr">
                      <a:noAutofit/>
                    </a:bodyPr>
                    <a:p>
                      <a:pPr algn="ctr">
                        <a:lnSpc>
                          <a:spcPct val="100000"/>
                        </a:lnSpc>
                      </a:pPr>
                      <a:r>
                        <a:rPr b="0" lang="it-IT" sz="1600" spc="-1" strike="noStrike">
                          <a:solidFill>
                            <a:srgbClr val="404040"/>
                          </a:solidFill>
                          <a:latin typeface="Calibri"/>
                        </a:rPr>
                        <a:t>Presenze</a:t>
                      </a:r>
                      <a:endParaRPr b="0" lang="it-IT" sz="1600" spc="-1" strike="noStrike">
                        <a:solidFill>
                          <a:srgbClr val="000000"/>
                        </a:solidFill>
                        <a:latin typeface="Arial"/>
                      </a:endParaRPr>
                    </a:p>
                  </a:txBody>
                  <a:tcPr anchor="ctr" marL="91440" marR="91440">
                    <a:lnL w="12240">
                      <a:noFill/>
                      <a:prstDash val="solid"/>
                    </a:lnL>
                    <a:lnR w="12240">
                      <a:noFill/>
                      <a:prstDash val="solid"/>
                    </a:lnR>
                    <a:lnT w="12240">
                      <a:solidFill>
                        <a:srgbClr val="d9d9d9"/>
                      </a:solidFill>
                      <a:prstDash val="solid"/>
                    </a:lnT>
                    <a:lnB w="12240">
                      <a:solidFill>
                        <a:srgbClr val="d9d9d9"/>
                      </a:solidFill>
                      <a:prstDash val="solid"/>
                    </a:lnB>
                    <a:noFill/>
                  </a:tcPr>
                </a:tc>
                <a:tc>
                  <a:txBody>
                    <a:bodyPr anchor="ctr">
                      <a:noAutofit/>
                    </a:bodyPr>
                    <a:p>
                      <a:pPr algn="ctr">
                        <a:lnSpc>
                          <a:spcPct val="100000"/>
                        </a:lnSpc>
                      </a:pPr>
                      <a:r>
                        <a:rPr b="0" lang="it-IT" sz="1600" spc="-1" strike="noStrike">
                          <a:solidFill>
                            <a:srgbClr val="404040"/>
                          </a:solidFill>
                          <a:latin typeface="Calibri"/>
                        </a:rPr>
                        <a:t>PM</a:t>
                      </a:r>
                      <a:endParaRPr b="0" lang="it-IT" sz="1600" spc="-1" strike="noStrike">
                        <a:solidFill>
                          <a:srgbClr val="000000"/>
                        </a:solidFill>
                        <a:latin typeface="Arial"/>
                      </a:endParaRPr>
                    </a:p>
                  </a:txBody>
                  <a:tcPr anchor="ctr" marL="91440" marR="91440">
                    <a:lnL w="12240">
                      <a:noFill/>
                      <a:prstDash val="solid"/>
                    </a:lnL>
                    <a:lnR w="12240">
                      <a:noFill/>
                      <a:prstDash val="solid"/>
                    </a:lnR>
                    <a:lnT w="12240">
                      <a:solidFill>
                        <a:srgbClr val="d9d9d9"/>
                      </a:solidFill>
                      <a:prstDash val="solid"/>
                    </a:lnT>
                    <a:lnB w="12240">
                      <a:solidFill>
                        <a:srgbClr val="d9d9d9"/>
                      </a:solidFill>
                      <a:prstDash val="solid"/>
                    </a:lnB>
                    <a:noFill/>
                  </a:tcPr>
                </a:tc>
              </a:tr>
              <a:tr h="205560">
                <a:tc>
                  <a:txBody>
                    <a:bodyPr anchor="t">
                      <a:noAutofit/>
                    </a:bodyPr>
                    <a:p>
                      <a:pPr algn="ctr">
                        <a:lnSpc>
                          <a:spcPct val="100000"/>
                        </a:lnSpc>
                      </a:pPr>
                      <a:r>
                        <a:rPr b="0" lang="it-IT" sz="1600" spc="-1" strike="noStrike">
                          <a:solidFill>
                            <a:srgbClr val="404040"/>
                          </a:solidFill>
                          <a:latin typeface="Calibri"/>
                        </a:rPr>
                        <a:t>Anno 2019</a:t>
                      </a:r>
                      <a:endParaRPr b="0" lang="it-IT" sz="1600" spc="-1" strike="noStrike">
                        <a:solidFill>
                          <a:srgbClr val="000000"/>
                        </a:solidFill>
                        <a:latin typeface="Arial"/>
                      </a:endParaRPr>
                    </a:p>
                  </a:txBody>
                  <a:tcPr anchor="t" marL="91440" marR="91440">
                    <a:lnL w="12240">
                      <a:noFill/>
                      <a:prstDash val="solid"/>
                    </a:lnL>
                    <a:lnR w="12240">
                      <a:noFill/>
                      <a:prstDash val="solid"/>
                    </a:lnR>
                    <a:lnT w="12240">
                      <a:solidFill>
                        <a:srgbClr val="d9d9d9"/>
                      </a:solidFill>
                      <a:prstDash val="solid"/>
                    </a:lnT>
                    <a:lnB w="12240">
                      <a:solidFill>
                        <a:srgbClr val="d9d9d9"/>
                      </a:solidFill>
                      <a:prstDash val="solid"/>
                    </a:lnB>
                    <a:noFill/>
                  </a:tcPr>
                </a:tc>
                <a:tc>
                  <a:txBody>
                    <a:bodyPr lIns="9360" rIns="9360" tIns="9360" bIns="0" anchor="b">
                      <a:noAutofit/>
                    </a:bodyPr>
                    <a:p>
                      <a:pPr algn="ctr">
                        <a:lnSpc>
                          <a:spcPct val="100000"/>
                        </a:lnSpc>
                      </a:pPr>
                      <a:r>
                        <a:rPr b="0" lang="it-IT" sz="1600" spc="-1" strike="noStrike">
                          <a:solidFill>
                            <a:srgbClr val="000000"/>
                          </a:solidFill>
                          <a:latin typeface="Calibri"/>
                        </a:rPr>
                        <a:t>541.442</a:t>
                      </a:r>
                      <a:endParaRPr b="0" lang="it-IT" sz="1600" spc="-1" strike="noStrike">
                        <a:solidFill>
                          <a:srgbClr val="000000"/>
                        </a:solidFill>
                        <a:latin typeface="Arial"/>
                      </a:endParaRPr>
                    </a:p>
                  </a:txBody>
                  <a:tcPr anchor="b" marL="9360" marR="9360">
                    <a:lnL w="12240">
                      <a:noFill/>
                      <a:prstDash val="solid"/>
                    </a:lnL>
                    <a:lnR w="12240">
                      <a:noFill/>
                      <a:prstDash val="solid"/>
                    </a:lnR>
                    <a:lnT w="12240">
                      <a:solidFill>
                        <a:srgbClr val="d9d9d9"/>
                      </a:solidFill>
                      <a:prstDash val="solid"/>
                    </a:lnT>
                    <a:lnB w="12240">
                      <a:solidFill>
                        <a:srgbClr val="d9d9d9"/>
                      </a:solidFill>
                      <a:prstDash val="solid"/>
                    </a:lnB>
                    <a:noFill/>
                  </a:tcPr>
                </a:tc>
                <a:tc>
                  <a:txBody>
                    <a:bodyPr lIns="9360" rIns="9360" tIns="9360" bIns="0" anchor="b">
                      <a:noAutofit/>
                    </a:bodyPr>
                    <a:p>
                      <a:pPr algn="ctr">
                        <a:lnSpc>
                          <a:spcPct val="100000"/>
                        </a:lnSpc>
                      </a:pPr>
                      <a:r>
                        <a:rPr b="0" lang="it-IT" sz="1600" spc="-1" strike="noStrike">
                          <a:solidFill>
                            <a:srgbClr val="000000"/>
                          </a:solidFill>
                          <a:latin typeface="Calibri"/>
                        </a:rPr>
                        <a:t>1.828.132</a:t>
                      </a:r>
                      <a:endParaRPr b="0" lang="it-IT" sz="1600" spc="-1" strike="noStrike">
                        <a:solidFill>
                          <a:srgbClr val="000000"/>
                        </a:solidFill>
                        <a:latin typeface="Arial"/>
                      </a:endParaRPr>
                    </a:p>
                  </a:txBody>
                  <a:tcPr anchor="b" marL="9360" marR="9360">
                    <a:lnL w="12240">
                      <a:noFill/>
                      <a:prstDash val="solid"/>
                    </a:lnL>
                    <a:lnR w="12240">
                      <a:noFill/>
                      <a:prstDash val="solid"/>
                    </a:lnR>
                    <a:lnT w="12240">
                      <a:solidFill>
                        <a:srgbClr val="d9d9d9"/>
                      </a:solidFill>
                      <a:prstDash val="solid"/>
                    </a:lnT>
                    <a:lnB w="12240">
                      <a:solidFill>
                        <a:srgbClr val="d9d9d9"/>
                      </a:solidFill>
                      <a:prstDash val="solid"/>
                    </a:lnB>
                    <a:noFill/>
                  </a:tcPr>
                </a:tc>
                <a:tc>
                  <a:txBody>
                    <a:bodyPr lIns="9360" rIns="9360" tIns="9360" bIns="0" anchor="b">
                      <a:noAutofit/>
                    </a:bodyPr>
                    <a:p>
                      <a:pPr algn="ctr">
                        <a:lnSpc>
                          <a:spcPct val="100000"/>
                        </a:lnSpc>
                      </a:pPr>
                      <a:r>
                        <a:rPr b="0" lang="it-IT" sz="1600" spc="-1" strike="noStrike">
                          <a:solidFill>
                            <a:srgbClr val="000000"/>
                          </a:solidFill>
                          <a:latin typeface="Calibri"/>
                        </a:rPr>
                        <a:t>3,4</a:t>
                      </a:r>
                      <a:endParaRPr b="0" lang="it-IT" sz="1600" spc="-1" strike="noStrike">
                        <a:solidFill>
                          <a:srgbClr val="000000"/>
                        </a:solidFill>
                        <a:latin typeface="Arial"/>
                      </a:endParaRPr>
                    </a:p>
                  </a:txBody>
                  <a:tcPr anchor="b" marL="9360" marR="9360">
                    <a:lnL w="12240">
                      <a:noFill/>
                      <a:prstDash val="solid"/>
                    </a:lnL>
                    <a:lnR w="12240">
                      <a:noFill/>
                      <a:prstDash val="solid"/>
                    </a:lnR>
                    <a:lnT w="12240">
                      <a:solidFill>
                        <a:srgbClr val="d9d9d9"/>
                      </a:solidFill>
                      <a:prstDash val="solid"/>
                    </a:lnT>
                    <a:lnB w="12240">
                      <a:solidFill>
                        <a:srgbClr val="d9d9d9"/>
                      </a:solidFill>
                      <a:prstDash val="solid"/>
                    </a:lnB>
                    <a:noFill/>
                  </a:tcPr>
                </a:tc>
              </a:tr>
              <a:tr h="174960">
                <a:tc>
                  <a:txBody>
                    <a:bodyPr anchor="t">
                      <a:noAutofit/>
                    </a:bodyPr>
                    <a:p>
                      <a:pPr algn="ctr">
                        <a:lnSpc>
                          <a:spcPct val="100000"/>
                        </a:lnSpc>
                      </a:pPr>
                      <a:r>
                        <a:rPr b="0" lang="it-IT" sz="1600" spc="-1" strike="noStrike">
                          <a:solidFill>
                            <a:srgbClr val="404040"/>
                          </a:solidFill>
                          <a:latin typeface="Calibri"/>
                        </a:rPr>
                        <a:t>Anno 2022</a:t>
                      </a:r>
                      <a:endParaRPr b="0" lang="it-IT" sz="1600" spc="-1" strike="noStrike">
                        <a:solidFill>
                          <a:srgbClr val="000000"/>
                        </a:solidFill>
                        <a:latin typeface="Arial"/>
                      </a:endParaRPr>
                    </a:p>
                  </a:txBody>
                  <a:tcPr anchor="t" marL="91440" marR="91440">
                    <a:lnL w="12240">
                      <a:noFill/>
                      <a:prstDash val="solid"/>
                    </a:lnL>
                    <a:lnR w="12240">
                      <a:noFill/>
                      <a:prstDash val="solid"/>
                    </a:lnR>
                    <a:lnT w="12240">
                      <a:solidFill>
                        <a:srgbClr val="d9d9d9"/>
                      </a:solidFill>
                      <a:prstDash val="solid"/>
                    </a:lnT>
                    <a:lnB w="12240">
                      <a:solidFill>
                        <a:srgbClr val="d9d9d9"/>
                      </a:solidFill>
                      <a:prstDash val="solid"/>
                    </a:lnB>
                    <a:noFill/>
                  </a:tcPr>
                </a:tc>
                <a:tc>
                  <a:txBody>
                    <a:bodyPr lIns="9360" rIns="9360" tIns="9360" bIns="0" anchor="b">
                      <a:noAutofit/>
                    </a:bodyPr>
                    <a:p>
                      <a:pPr algn="ctr">
                        <a:lnSpc>
                          <a:spcPct val="100000"/>
                        </a:lnSpc>
                      </a:pPr>
                      <a:r>
                        <a:rPr b="0" lang="it-IT" sz="1600" spc="-1" strike="noStrike">
                          <a:solidFill>
                            <a:srgbClr val="000000"/>
                          </a:solidFill>
                          <a:latin typeface="Calibri"/>
                        </a:rPr>
                        <a:t>501.753</a:t>
                      </a:r>
                      <a:endParaRPr b="0" lang="it-IT" sz="1600" spc="-1" strike="noStrike">
                        <a:solidFill>
                          <a:srgbClr val="000000"/>
                        </a:solidFill>
                        <a:latin typeface="Arial"/>
                      </a:endParaRPr>
                    </a:p>
                  </a:txBody>
                  <a:tcPr anchor="b" marL="9360" marR="9360">
                    <a:lnL w="12240">
                      <a:noFill/>
                      <a:prstDash val="solid"/>
                    </a:lnL>
                    <a:lnR w="12240">
                      <a:noFill/>
                      <a:prstDash val="solid"/>
                    </a:lnR>
                    <a:lnT w="12240">
                      <a:solidFill>
                        <a:srgbClr val="d9d9d9"/>
                      </a:solidFill>
                      <a:prstDash val="solid"/>
                    </a:lnT>
                    <a:lnB w="12240">
                      <a:solidFill>
                        <a:srgbClr val="d9d9d9"/>
                      </a:solidFill>
                      <a:prstDash val="solid"/>
                    </a:lnB>
                    <a:noFill/>
                  </a:tcPr>
                </a:tc>
                <a:tc>
                  <a:txBody>
                    <a:bodyPr lIns="9360" rIns="9360" tIns="9360" bIns="0" anchor="b">
                      <a:noAutofit/>
                    </a:bodyPr>
                    <a:p>
                      <a:pPr algn="ctr">
                        <a:lnSpc>
                          <a:spcPct val="100000"/>
                        </a:lnSpc>
                      </a:pPr>
                      <a:r>
                        <a:rPr b="0" lang="it-IT" sz="1600" spc="-1" strike="noStrike">
                          <a:solidFill>
                            <a:srgbClr val="000000"/>
                          </a:solidFill>
                          <a:latin typeface="Calibri"/>
                        </a:rPr>
                        <a:t>1.636.402</a:t>
                      </a:r>
                      <a:endParaRPr b="0" lang="it-IT" sz="1600" spc="-1" strike="noStrike">
                        <a:solidFill>
                          <a:srgbClr val="000000"/>
                        </a:solidFill>
                        <a:latin typeface="Arial"/>
                      </a:endParaRPr>
                    </a:p>
                  </a:txBody>
                  <a:tcPr anchor="b" marL="9360" marR="9360">
                    <a:lnL w="12240">
                      <a:noFill/>
                      <a:prstDash val="solid"/>
                    </a:lnL>
                    <a:lnR w="12240">
                      <a:noFill/>
                      <a:prstDash val="solid"/>
                    </a:lnR>
                    <a:lnT w="12240">
                      <a:solidFill>
                        <a:srgbClr val="d9d9d9"/>
                      </a:solidFill>
                      <a:prstDash val="solid"/>
                    </a:lnT>
                    <a:lnB w="12240">
                      <a:solidFill>
                        <a:srgbClr val="d9d9d9"/>
                      </a:solidFill>
                      <a:prstDash val="solid"/>
                    </a:lnB>
                    <a:noFill/>
                  </a:tcPr>
                </a:tc>
                <a:tc>
                  <a:txBody>
                    <a:bodyPr lIns="9360" rIns="9360" tIns="9360" bIns="0" anchor="b">
                      <a:noAutofit/>
                    </a:bodyPr>
                    <a:p>
                      <a:pPr algn="ctr">
                        <a:lnSpc>
                          <a:spcPct val="100000"/>
                        </a:lnSpc>
                      </a:pPr>
                      <a:r>
                        <a:rPr b="0" lang="it-IT" sz="1600" spc="-1" strike="noStrike">
                          <a:solidFill>
                            <a:srgbClr val="000000"/>
                          </a:solidFill>
                          <a:latin typeface="Calibri"/>
                        </a:rPr>
                        <a:t>3,3</a:t>
                      </a:r>
                      <a:endParaRPr b="0" lang="it-IT" sz="1600" spc="-1" strike="noStrike">
                        <a:solidFill>
                          <a:srgbClr val="000000"/>
                        </a:solidFill>
                        <a:latin typeface="Arial"/>
                      </a:endParaRPr>
                    </a:p>
                  </a:txBody>
                  <a:tcPr anchor="b" marL="9360" marR="9360">
                    <a:lnL w="12240">
                      <a:noFill/>
                      <a:prstDash val="solid"/>
                    </a:lnL>
                    <a:lnR w="12240">
                      <a:noFill/>
                      <a:prstDash val="solid"/>
                    </a:lnR>
                    <a:lnT w="12240">
                      <a:solidFill>
                        <a:srgbClr val="d9d9d9"/>
                      </a:solidFill>
                      <a:prstDash val="solid"/>
                    </a:lnT>
                    <a:lnB w="12240">
                      <a:solidFill>
                        <a:srgbClr val="d9d9d9"/>
                      </a:solidFill>
                      <a:prstDash val="solid"/>
                    </a:lnB>
                    <a:noFill/>
                  </a:tcPr>
                </a:tc>
              </a:tr>
              <a:tr h="246240">
                <a:tc>
                  <a:txBody>
                    <a:bodyPr anchor="t">
                      <a:noAutofit/>
                    </a:bodyPr>
                    <a:p>
                      <a:pPr algn="ctr">
                        <a:lnSpc>
                          <a:spcPct val="100000"/>
                        </a:lnSpc>
                      </a:pPr>
                      <a:r>
                        <a:rPr b="0" lang="it-IT" sz="1600" spc="-1" strike="noStrike">
                          <a:solidFill>
                            <a:srgbClr val="404040"/>
                          </a:solidFill>
                          <a:latin typeface="Calibri"/>
                        </a:rPr>
                        <a:t>Anno 2023</a:t>
                      </a:r>
                      <a:endParaRPr b="0" lang="it-IT" sz="1600" spc="-1" strike="noStrike">
                        <a:solidFill>
                          <a:srgbClr val="000000"/>
                        </a:solidFill>
                        <a:latin typeface="Arial"/>
                      </a:endParaRPr>
                    </a:p>
                  </a:txBody>
                  <a:tcPr anchor="t" marL="91440" marR="91440">
                    <a:lnL w="12240">
                      <a:noFill/>
                      <a:prstDash val="solid"/>
                    </a:lnL>
                    <a:lnR w="12240">
                      <a:noFill/>
                      <a:prstDash val="solid"/>
                    </a:lnR>
                    <a:lnT w="12240">
                      <a:solidFill>
                        <a:srgbClr val="d9d9d9"/>
                      </a:solidFill>
                      <a:prstDash val="solid"/>
                    </a:lnT>
                    <a:lnB w="12240">
                      <a:solidFill>
                        <a:srgbClr val="d9d9d9"/>
                      </a:solidFill>
                      <a:prstDash val="solid"/>
                    </a:lnB>
                    <a:noFill/>
                  </a:tcPr>
                </a:tc>
                <a:tc>
                  <a:txBody>
                    <a:bodyPr lIns="9360" rIns="9360" tIns="9360" bIns="0" anchor="b">
                      <a:noAutofit/>
                    </a:bodyPr>
                    <a:p>
                      <a:pPr algn="ctr">
                        <a:lnSpc>
                          <a:spcPct val="100000"/>
                        </a:lnSpc>
                      </a:pPr>
                      <a:r>
                        <a:rPr b="0" lang="it-IT" sz="1600" spc="-1" strike="noStrike">
                          <a:solidFill>
                            <a:srgbClr val="000000"/>
                          </a:solidFill>
                          <a:latin typeface="Calibri"/>
                        </a:rPr>
                        <a:t>503.261</a:t>
                      </a:r>
                      <a:endParaRPr b="0" lang="it-IT" sz="1600" spc="-1" strike="noStrike">
                        <a:solidFill>
                          <a:srgbClr val="000000"/>
                        </a:solidFill>
                        <a:latin typeface="Arial"/>
                      </a:endParaRPr>
                    </a:p>
                  </a:txBody>
                  <a:tcPr anchor="b" marL="9360" marR="9360">
                    <a:lnL w="12240">
                      <a:noFill/>
                      <a:prstDash val="solid"/>
                    </a:lnL>
                    <a:lnR w="12240">
                      <a:noFill/>
                      <a:prstDash val="solid"/>
                    </a:lnR>
                    <a:lnT w="12240">
                      <a:solidFill>
                        <a:srgbClr val="d9d9d9"/>
                      </a:solidFill>
                      <a:prstDash val="solid"/>
                    </a:lnT>
                    <a:lnB w="12240">
                      <a:solidFill>
                        <a:srgbClr val="d9d9d9"/>
                      </a:solidFill>
                      <a:prstDash val="solid"/>
                    </a:lnB>
                    <a:noFill/>
                  </a:tcPr>
                </a:tc>
                <a:tc>
                  <a:txBody>
                    <a:bodyPr lIns="9360" rIns="9360" tIns="9360" bIns="0" anchor="b">
                      <a:noAutofit/>
                    </a:bodyPr>
                    <a:p>
                      <a:pPr algn="ctr">
                        <a:lnSpc>
                          <a:spcPct val="100000"/>
                        </a:lnSpc>
                      </a:pPr>
                      <a:r>
                        <a:rPr b="0" lang="it-IT" sz="1600" spc="-1" strike="noStrike">
                          <a:solidFill>
                            <a:srgbClr val="000000"/>
                          </a:solidFill>
                          <a:latin typeface="Calibri"/>
                        </a:rPr>
                        <a:t>1.590.269</a:t>
                      </a:r>
                      <a:endParaRPr b="0" lang="it-IT" sz="1600" spc="-1" strike="noStrike">
                        <a:solidFill>
                          <a:srgbClr val="000000"/>
                        </a:solidFill>
                        <a:latin typeface="Arial"/>
                      </a:endParaRPr>
                    </a:p>
                  </a:txBody>
                  <a:tcPr anchor="b" marL="9360" marR="9360">
                    <a:lnL w="12240">
                      <a:noFill/>
                      <a:prstDash val="solid"/>
                    </a:lnL>
                    <a:lnR w="12240">
                      <a:noFill/>
                      <a:prstDash val="solid"/>
                    </a:lnR>
                    <a:lnT w="12240">
                      <a:solidFill>
                        <a:srgbClr val="d9d9d9"/>
                      </a:solidFill>
                      <a:prstDash val="solid"/>
                    </a:lnT>
                    <a:lnB w="12240">
                      <a:solidFill>
                        <a:srgbClr val="d9d9d9"/>
                      </a:solidFill>
                      <a:prstDash val="solid"/>
                    </a:lnB>
                    <a:noFill/>
                  </a:tcPr>
                </a:tc>
                <a:tc>
                  <a:txBody>
                    <a:bodyPr lIns="9360" rIns="9360" tIns="9360" bIns="0" anchor="b">
                      <a:noAutofit/>
                    </a:bodyPr>
                    <a:p>
                      <a:pPr algn="ctr">
                        <a:lnSpc>
                          <a:spcPct val="100000"/>
                        </a:lnSpc>
                      </a:pPr>
                      <a:r>
                        <a:rPr b="0" lang="it-IT" sz="1600" spc="-1" strike="noStrike">
                          <a:solidFill>
                            <a:srgbClr val="000000"/>
                          </a:solidFill>
                          <a:latin typeface="Calibri"/>
                        </a:rPr>
                        <a:t>3,2</a:t>
                      </a:r>
                      <a:endParaRPr b="0" lang="it-IT" sz="1600" spc="-1" strike="noStrike">
                        <a:solidFill>
                          <a:srgbClr val="000000"/>
                        </a:solidFill>
                        <a:latin typeface="Arial"/>
                      </a:endParaRPr>
                    </a:p>
                  </a:txBody>
                  <a:tcPr anchor="b" marL="9360" marR="9360">
                    <a:lnL w="12240">
                      <a:noFill/>
                      <a:prstDash val="solid"/>
                    </a:lnL>
                    <a:lnR w="12240">
                      <a:noFill/>
                      <a:prstDash val="solid"/>
                    </a:lnR>
                    <a:lnT w="12240">
                      <a:solidFill>
                        <a:srgbClr val="d9d9d9"/>
                      </a:solidFill>
                      <a:prstDash val="solid"/>
                    </a:lnT>
                    <a:lnB w="12240">
                      <a:solidFill>
                        <a:srgbClr val="d9d9d9"/>
                      </a:solidFill>
                      <a:prstDash val="solid"/>
                    </a:lnB>
                    <a:noFill/>
                  </a:tcPr>
                </a:tc>
              </a:tr>
              <a:tr h="0">
                <a:tc>
                  <a:txBody>
                    <a:bodyPr anchor="t">
                      <a:noAutofit/>
                    </a:bodyPr>
                    <a:p>
                      <a:pPr algn="ctr">
                        <a:lnSpc>
                          <a:spcPct val="100000"/>
                        </a:lnSpc>
                      </a:pPr>
                      <a:r>
                        <a:rPr b="0" i="1" lang="it-IT" sz="1600" spc="-1" strike="noStrike">
                          <a:solidFill>
                            <a:srgbClr val="404040"/>
                          </a:solidFill>
                          <a:latin typeface="Calibri"/>
                        </a:rPr>
                        <a:t>Var. % 2023/2019</a:t>
                      </a:r>
                      <a:endParaRPr b="0" lang="it-IT" sz="1600" spc="-1" strike="noStrike">
                        <a:solidFill>
                          <a:srgbClr val="000000"/>
                        </a:solidFill>
                        <a:latin typeface="Arial"/>
                      </a:endParaRPr>
                    </a:p>
                  </a:txBody>
                  <a:tcPr anchor="t" marL="91440" marR="91440">
                    <a:lnL w="12240">
                      <a:noFill/>
                      <a:prstDash val="solid"/>
                    </a:lnL>
                    <a:lnR w="12240">
                      <a:noFill/>
                      <a:prstDash val="solid"/>
                    </a:lnR>
                    <a:lnT w="12240">
                      <a:solidFill>
                        <a:srgbClr val="d9d9d9"/>
                      </a:solidFill>
                      <a:prstDash val="solid"/>
                    </a:lnT>
                    <a:lnB w="12240">
                      <a:solidFill>
                        <a:srgbClr val="d9d9d9"/>
                      </a:solidFill>
                      <a:prstDash val="solid"/>
                    </a:lnB>
                    <a:noFill/>
                  </a:tcPr>
                </a:tc>
                <a:tc>
                  <a:txBody>
                    <a:bodyPr anchor="ctr">
                      <a:noAutofit/>
                    </a:bodyPr>
                    <a:p>
                      <a:pPr algn="ctr">
                        <a:lnSpc>
                          <a:spcPct val="100000"/>
                        </a:lnSpc>
                      </a:pPr>
                      <a:r>
                        <a:rPr b="0" i="1" lang="it-IT" sz="1600" spc="-1" strike="noStrike">
                          <a:solidFill>
                            <a:srgbClr val="404040"/>
                          </a:solidFill>
                          <a:latin typeface="Calibri"/>
                        </a:rPr>
                        <a:t>-7,1%</a:t>
                      </a:r>
                      <a:endParaRPr b="0" lang="it-IT" sz="1600" spc="-1" strike="noStrike">
                        <a:solidFill>
                          <a:srgbClr val="000000"/>
                        </a:solidFill>
                        <a:latin typeface="Arial"/>
                      </a:endParaRPr>
                    </a:p>
                  </a:txBody>
                  <a:tcPr anchor="ctr" marL="91440" marR="91440">
                    <a:lnL w="12240">
                      <a:noFill/>
                      <a:prstDash val="solid"/>
                    </a:lnL>
                    <a:lnR w="12240">
                      <a:noFill/>
                      <a:prstDash val="solid"/>
                    </a:lnR>
                    <a:lnT w="12240">
                      <a:solidFill>
                        <a:srgbClr val="d9d9d9"/>
                      </a:solidFill>
                      <a:prstDash val="solid"/>
                    </a:lnT>
                    <a:lnB w="12240">
                      <a:solidFill>
                        <a:srgbClr val="d9d9d9"/>
                      </a:solidFill>
                      <a:prstDash val="solid"/>
                    </a:lnB>
                    <a:noFill/>
                  </a:tcPr>
                </a:tc>
                <a:tc>
                  <a:txBody>
                    <a:bodyPr anchor="ctr">
                      <a:noAutofit/>
                    </a:bodyPr>
                    <a:p>
                      <a:pPr algn="ctr">
                        <a:lnSpc>
                          <a:spcPct val="100000"/>
                        </a:lnSpc>
                      </a:pPr>
                      <a:r>
                        <a:rPr b="0" i="1" lang="it-IT" sz="1600" spc="-1" strike="noStrike">
                          <a:solidFill>
                            <a:srgbClr val="404040"/>
                          </a:solidFill>
                          <a:latin typeface="Calibri"/>
                        </a:rPr>
                        <a:t>-13,0% </a:t>
                      </a:r>
                      <a:endParaRPr b="0" lang="it-IT" sz="1600" spc="-1" strike="noStrike">
                        <a:solidFill>
                          <a:srgbClr val="000000"/>
                        </a:solidFill>
                        <a:latin typeface="Arial"/>
                      </a:endParaRPr>
                    </a:p>
                  </a:txBody>
                  <a:tcPr anchor="ctr" marL="91440" marR="91440">
                    <a:lnL w="12240">
                      <a:noFill/>
                      <a:prstDash val="solid"/>
                    </a:lnL>
                    <a:lnR w="12240">
                      <a:noFill/>
                      <a:prstDash val="solid"/>
                    </a:lnR>
                    <a:lnT w="12240">
                      <a:solidFill>
                        <a:srgbClr val="d9d9d9"/>
                      </a:solidFill>
                      <a:prstDash val="solid"/>
                    </a:lnT>
                    <a:lnB w="12240">
                      <a:solidFill>
                        <a:srgbClr val="d9d9d9"/>
                      </a:solidFill>
                      <a:prstDash val="solid"/>
                    </a:lnB>
                    <a:noFill/>
                  </a:tcPr>
                </a:tc>
                <a:tc>
                  <a:txBody>
                    <a:bodyPr anchor="ctr">
                      <a:noAutofit/>
                    </a:bodyPr>
                    <a:p>
                      <a:pPr algn="ctr">
                        <a:lnSpc>
                          <a:spcPct val="100000"/>
                        </a:lnSpc>
                      </a:pPr>
                      <a:endParaRPr b="0" i="1" lang="it-IT" sz="1600" spc="-1" strike="noStrike">
                        <a:solidFill>
                          <a:srgbClr val="404040"/>
                        </a:solidFill>
                        <a:latin typeface="Calibri"/>
                      </a:endParaRPr>
                    </a:p>
                  </a:txBody>
                  <a:tcPr anchor="ctr" marL="91440" marR="91440">
                    <a:lnL w="12240">
                      <a:noFill/>
                      <a:prstDash val="solid"/>
                    </a:lnL>
                    <a:lnR w="12240">
                      <a:noFill/>
                      <a:prstDash val="solid"/>
                    </a:lnR>
                    <a:lnT w="12240">
                      <a:solidFill>
                        <a:srgbClr val="d9d9d9"/>
                      </a:solidFill>
                      <a:prstDash val="solid"/>
                    </a:lnT>
                    <a:lnB w="12240">
                      <a:solidFill>
                        <a:srgbClr val="d9d9d9"/>
                      </a:solidFill>
                      <a:prstDash val="solid"/>
                    </a:lnB>
                    <a:noFill/>
                  </a:tcPr>
                </a:tc>
              </a:tr>
              <a:tr h="0">
                <a:tc>
                  <a:txBody>
                    <a:bodyPr anchor="t">
                      <a:noAutofit/>
                    </a:bodyPr>
                    <a:p>
                      <a:pPr algn="ctr">
                        <a:lnSpc>
                          <a:spcPct val="100000"/>
                        </a:lnSpc>
                      </a:pPr>
                      <a:r>
                        <a:rPr b="0" i="1" lang="it-IT" sz="1600" spc="-1" strike="noStrike">
                          <a:solidFill>
                            <a:srgbClr val="404040"/>
                          </a:solidFill>
                          <a:latin typeface="Calibri"/>
                        </a:rPr>
                        <a:t>Var. % 2023/2022</a:t>
                      </a:r>
                      <a:endParaRPr b="0" lang="it-IT" sz="1600" spc="-1" strike="noStrike">
                        <a:solidFill>
                          <a:srgbClr val="000000"/>
                        </a:solidFill>
                        <a:latin typeface="Arial"/>
                      </a:endParaRPr>
                    </a:p>
                  </a:txBody>
                  <a:tcPr anchor="t" marL="91440" marR="91440">
                    <a:lnL w="12240">
                      <a:noFill/>
                      <a:prstDash val="solid"/>
                    </a:lnL>
                    <a:lnR w="12240">
                      <a:noFill/>
                      <a:prstDash val="solid"/>
                    </a:lnR>
                    <a:lnT w="12240">
                      <a:solidFill>
                        <a:srgbClr val="d9d9d9"/>
                      </a:solidFill>
                      <a:prstDash val="solid"/>
                    </a:lnT>
                    <a:lnB w="12240">
                      <a:solidFill>
                        <a:srgbClr val="d9d9d9"/>
                      </a:solidFill>
                      <a:prstDash val="solid"/>
                    </a:lnB>
                    <a:noFill/>
                  </a:tcPr>
                </a:tc>
                <a:tc>
                  <a:txBody>
                    <a:bodyPr anchor="ctr">
                      <a:noAutofit/>
                    </a:bodyPr>
                    <a:p>
                      <a:pPr algn="ctr">
                        <a:lnSpc>
                          <a:spcPct val="100000"/>
                        </a:lnSpc>
                      </a:pPr>
                      <a:r>
                        <a:rPr b="0" i="1" lang="it-IT" sz="1600" spc="-1" strike="noStrike">
                          <a:solidFill>
                            <a:srgbClr val="404040"/>
                          </a:solidFill>
                          <a:latin typeface="Calibri"/>
                        </a:rPr>
                        <a:t>+0,3%</a:t>
                      </a:r>
                      <a:endParaRPr b="0" lang="it-IT" sz="1600" spc="-1" strike="noStrike">
                        <a:solidFill>
                          <a:srgbClr val="000000"/>
                        </a:solidFill>
                        <a:latin typeface="Arial"/>
                      </a:endParaRPr>
                    </a:p>
                  </a:txBody>
                  <a:tcPr anchor="ctr" marL="91440" marR="91440">
                    <a:lnL w="12240">
                      <a:noFill/>
                      <a:prstDash val="solid"/>
                    </a:lnL>
                    <a:lnR w="12240">
                      <a:noFill/>
                      <a:prstDash val="solid"/>
                    </a:lnR>
                    <a:lnT w="12240">
                      <a:solidFill>
                        <a:srgbClr val="d9d9d9"/>
                      </a:solidFill>
                      <a:prstDash val="solid"/>
                    </a:lnT>
                    <a:lnB w="12240">
                      <a:solidFill>
                        <a:srgbClr val="d9d9d9"/>
                      </a:solidFill>
                      <a:prstDash val="solid"/>
                    </a:lnB>
                    <a:noFill/>
                  </a:tcPr>
                </a:tc>
                <a:tc>
                  <a:txBody>
                    <a:bodyPr anchor="ctr">
                      <a:noAutofit/>
                    </a:bodyPr>
                    <a:p>
                      <a:pPr algn="ctr">
                        <a:lnSpc>
                          <a:spcPct val="100000"/>
                        </a:lnSpc>
                      </a:pPr>
                      <a:r>
                        <a:rPr b="0" i="1" lang="it-IT" sz="1600" spc="-1" strike="noStrike">
                          <a:solidFill>
                            <a:srgbClr val="404040"/>
                          </a:solidFill>
                          <a:latin typeface="Calibri"/>
                        </a:rPr>
                        <a:t>-2,8%</a:t>
                      </a:r>
                      <a:endParaRPr b="0" lang="it-IT" sz="1600" spc="-1" strike="noStrike">
                        <a:solidFill>
                          <a:srgbClr val="000000"/>
                        </a:solidFill>
                        <a:latin typeface="Arial"/>
                      </a:endParaRPr>
                    </a:p>
                  </a:txBody>
                  <a:tcPr anchor="ctr" marL="91440" marR="91440">
                    <a:lnL w="12240">
                      <a:noFill/>
                      <a:prstDash val="solid"/>
                    </a:lnL>
                    <a:lnR w="12240">
                      <a:noFill/>
                      <a:prstDash val="solid"/>
                    </a:lnR>
                    <a:lnT w="12240">
                      <a:solidFill>
                        <a:srgbClr val="d9d9d9"/>
                      </a:solidFill>
                      <a:prstDash val="solid"/>
                    </a:lnT>
                    <a:lnB w="12240">
                      <a:solidFill>
                        <a:srgbClr val="d9d9d9"/>
                      </a:solidFill>
                      <a:prstDash val="solid"/>
                    </a:lnB>
                    <a:noFill/>
                  </a:tcPr>
                </a:tc>
                <a:tc>
                  <a:txBody>
                    <a:bodyPr anchor="ctr">
                      <a:noAutofit/>
                    </a:bodyPr>
                    <a:p>
                      <a:pPr algn="ctr">
                        <a:lnSpc>
                          <a:spcPct val="100000"/>
                        </a:lnSpc>
                      </a:pPr>
                      <a:endParaRPr b="0" i="1" lang="it-IT" sz="1600" spc="-1" strike="noStrike">
                        <a:solidFill>
                          <a:srgbClr val="404040"/>
                        </a:solidFill>
                        <a:latin typeface="Calibri"/>
                      </a:endParaRPr>
                    </a:p>
                  </a:txBody>
                  <a:tcPr anchor="ctr" marL="91440" marR="91440">
                    <a:lnL w="12240">
                      <a:noFill/>
                      <a:prstDash val="solid"/>
                    </a:lnL>
                    <a:lnR w="12240">
                      <a:noFill/>
                      <a:prstDash val="solid"/>
                    </a:lnR>
                    <a:lnT w="12240">
                      <a:solidFill>
                        <a:srgbClr val="d9d9d9"/>
                      </a:solidFill>
                      <a:prstDash val="solid"/>
                    </a:lnT>
                    <a:lnB w="12240">
                      <a:solidFill>
                        <a:srgbClr val="d9d9d9"/>
                      </a:solidFill>
                      <a:prstDash val="solid"/>
                    </a:lnB>
                    <a:noFill/>
                  </a:tcPr>
                </a:tc>
              </a:tr>
            </a:tbl>
          </a:graphicData>
        </a:graphic>
      </p:graphicFrame>
      <p:graphicFrame>
        <p:nvGraphicFramePr>
          <p:cNvPr id="328" name="Tabella 3"/>
          <p:cNvGraphicFramePr/>
          <p:nvPr/>
        </p:nvGraphicFramePr>
        <p:xfrm>
          <a:off x="6095880" y="3303720"/>
          <a:ext cx="5640840" cy="2061360"/>
        </p:xfrm>
        <a:graphic>
          <a:graphicData uri="http://schemas.openxmlformats.org/drawingml/2006/table">
            <a:tbl>
              <a:tblPr/>
              <a:tblGrid>
                <a:gridCol w="1883160"/>
                <a:gridCol w="1175400"/>
                <a:gridCol w="1290600"/>
                <a:gridCol w="1290600"/>
              </a:tblGrid>
              <a:tr h="227520">
                <a:tc gridSpan="3">
                  <a:txBody>
                    <a:bodyPr anchor="t">
                      <a:noAutofit/>
                    </a:bodyPr>
                    <a:p>
                      <a:pPr algn="ctr">
                        <a:lnSpc>
                          <a:spcPct val="100000"/>
                        </a:lnSpc>
                      </a:pPr>
                      <a:r>
                        <a:rPr b="1" lang="it-IT" sz="1600" spc="-1" strike="noStrike">
                          <a:solidFill>
                            <a:srgbClr val="404040"/>
                          </a:solidFill>
                          <a:latin typeface="Calibri"/>
                        </a:rPr>
                        <a:t>SETTORE EXTRALBERGHIERO</a:t>
                      </a:r>
                      <a:endParaRPr b="0" lang="it-IT" sz="1600" spc="-1" strike="noStrike">
                        <a:solidFill>
                          <a:srgbClr val="000000"/>
                        </a:solidFill>
                        <a:latin typeface="Arial"/>
                      </a:endParaRPr>
                    </a:p>
                  </a:txBody>
                  <a:tcPr anchor="t" marL="91440" marR="91440">
                    <a:lnL w="12240">
                      <a:noFill/>
                      <a:prstDash val="solid"/>
                    </a:lnL>
                    <a:lnR w="12240">
                      <a:noFill/>
                      <a:prstDash val="solid"/>
                    </a:lnR>
                    <a:lnT w="12240">
                      <a:solidFill>
                        <a:srgbClr val="d9d9d9"/>
                      </a:solidFill>
                      <a:prstDash val="solid"/>
                    </a:lnT>
                    <a:lnB w="12240">
                      <a:solidFill>
                        <a:srgbClr val="d9d9d9"/>
                      </a:solidFill>
                      <a:prstDash val="solid"/>
                    </a:lnB>
                    <a:noFill/>
                  </a:tcPr>
                </a:tc>
                <a:tc hMerge="1">
                  <a:txBody>
                    <a:bodyPr lIns="90000" rIns="90000" tIns="45000" bIns="45000" anchor="t">
                      <a:noAutofit/>
                    </a:bodyPr>
                    <a:p>
                      <a:endParaRPr b="0" lang="it-IT" sz="1800" spc="-1" strike="noStrike">
                        <a:solidFill>
                          <a:srgbClr val="000000"/>
                        </a:solidFill>
                        <a:latin typeface="Arial"/>
                      </a:endParaRPr>
                    </a:p>
                  </a:txBody>
                  <a:tcPr anchor="t" marL="90000" marR="90000">
                    <a:lnL>
                      <a:noFill/>
                    </a:lnL>
                    <a:lnR>
                      <a:noFill/>
                    </a:lnR>
                    <a:lnT>
                      <a:noFill/>
                    </a:lnT>
                    <a:lnB>
                      <a:noFill/>
                    </a:lnB>
                    <a:solidFill>
                      <a:srgbClr val="729fcf"/>
                    </a:solidFill>
                  </a:tcPr>
                </a:tc>
                <a:tc hMerge="1">
                  <a:txBody>
                    <a:bodyPr lIns="90000" rIns="90000" tIns="45000" bIns="45000" anchor="t">
                      <a:noAutofit/>
                    </a:bodyPr>
                    <a:p>
                      <a:endParaRPr b="0" lang="it-IT" sz="1800" spc="-1" strike="noStrike">
                        <a:solidFill>
                          <a:srgbClr val="000000"/>
                        </a:solidFill>
                        <a:latin typeface="Arial"/>
                      </a:endParaRPr>
                    </a:p>
                  </a:txBody>
                  <a:tcPr anchor="t" marL="90000" marR="90000">
                    <a:lnL>
                      <a:noFill/>
                    </a:lnL>
                    <a:lnR>
                      <a:noFill/>
                    </a:lnR>
                    <a:lnT>
                      <a:noFill/>
                    </a:lnT>
                    <a:lnB>
                      <a:noFill/>
                    </a:lnB>
                    <a:solidFill>
                      <a:srgbClr val="729fcf"/>
                    </a:solidFill>
                  </a:tcPr>
                </a:tc>
                <a:tc>
                  <a:txBody>
                    <a:bodyPr anchor="t">
                      <a:noAutofit/>
                    </a:bodyPr>
                    <a:p>
                      <a:pPr algn="ctr">
                        <a:lnSpc>
                          <a:spcPct val="100000"/>
                        </a:lnSpc>
                      </a:pPr>
                      <a:endParaRPr b="1" lang="it-IT" sz="1600" spc="-1" strike="noStrike">
                        <a:solidFill>
                          <a:srgbClr val="404040"/>
                        </a:solidFill>
                        <a:latin typeface="Calibri"/>
                      </a:endParaRPr>
                    </a:p>
                  </a:txBody>
                  <a:tcPr anchor="t" marL="91440" marR="91440">
                    <a:lnL w="12240">
                      <a:noFill/>
                      <a:prstDash val="solid"/>
                    </a:lnL>
                    <a:lnR w="12240">
                      <a:noFill/>
                      <a:prstDash val="solid"/>
                    </a:lnR>
                    <a:lnT w="12240">
                      <a:solidFill>
                        <a:srgbClr val="d9d9d9"/>
                      </a:solidFill>
                      <a:prstDash val="solid"/>
                    </a:lnT>
                    <a:lnB w="12240">
                      <a:solidFill>
                        <a:srgbClr val="d9d9d9"/>
                      </a:solidFill>
                      <a:prstDash val="solid"/>
                    </a:lnB>
                    <a:noFill/>
                  </a:tcPr>
                </a:tc>
              </a:tr>
              <a:tr h="227520">
                <a:tc>
                  <a:txBody>
                    <a:bodyPr anchor="t">
                      <a:noAutofit/>
                    </a:bodyPr>
                    <a:p>
                      <a:pPr algn="ctr">
                        <a:lnSpc>
                          <a:spcPct val="100000"/>
                        </a:lnSpc>
                      </a:pPr>
                      <a:endParaRPr b="0" lang="it-IT" sz="1600" spc="-1" strike="noStrike">
                        <a:solidFill>
                          <a:srgbClr val="404040"/>
                        </a:solidFill>
                        <a:latin typeface="Calibri"/>
                      </a:endParaRPr>
                    </a:p>
                  </a:txBody>
                  <a:tcPr anchor="t" marL="91440" marR="91440">
                    <a:lnL w="12240">
                      <a:noFill/>
                      <a:prstDash val="solid"/>
                    </a:lnL>
                    <a:lnR w="12240">
                      <a:noFill/>
                      <a:prstDash val="solid"/>
                    </a:lnR>
                    <a:lnT w="12240">
                      <a:solidFill>
                        <a:srgbClr val="d9d9d9"/>
                      </a:solidFill>
                      <a:prstDash val="solid"/>
                    </a:lnT>
                    <a:lnB w="12240">
                      <a:solidFill>
                        <a:srgbClr val="d9d9d9"/>
                      </a:solidFill>
                      <a:prstDash val="solid"/>
                    </a:lnB>
                    <a:noFill/>
                  </a:tcPr>
                </a:tc>
                <a:tc>
                  <a:txBody>
                    <a:bodyPr anchor="ctr">
                      <a:noAutofit/>
                    </a:bodyPr>
                    <a:p>
                      <a:pPr algn="ctr">
                        <a:lnSpc>
                          <a:spcPct val="100000"/>
                        </a:lnSpc>
                      </a:pPr>
                      <a:r>
                        <a:rPr b="0" lang="it-IT" sz="1600" spc="-1" strike="noStrike">
                          <a:solidFill>
                            <a:srgbClr val="404040"/>
                          </a:solidFill>
                          <a:latin typeface="Calibri"/>
                        </a:rPr>
                        <a:t>Arrivi</a:t>
                      </a:r>
                      <a:endParaRPr b="0" lang="it-IT" sz="1600" spc="-1" strike="noStrike">
                        <a:solidFill>
                          <a:srgbClr val="000000"/>
                        </a:solidFill>
                        <a:latin typeface="Arial"/>
                      </a:endParaRPr>
                    </a:p>
                  </a:txBody>
                  <a:tcPr anchor="ctr" marL="91440" marR="91440">
                    <a:lnL w="12240">
                      <a:noFill/>
                      <a:prstDash val="solid"/>
                    </a:lnL>
                    <a:lnR w="12240">
                      <a:noFill/>
                      <a:prstDash val="solid"/>
                    </a:lnR>
                    <a:lnT w="12240">
                      <a:solidFill>
                        <a:srgbClr val="d9d9d9"/>
                      </a:solidFill>
                      <a:prstDash val="solid"/>
                    </a:lnT>
                    <a:lnB w="12240">
                      <a:solidFill>
                        <a:srgbClr val="d9d9d9"/>
                      </a:solidFill>
                      <a:prstDash val="solid"/>
                    </a:lnB>
                    <a:noFill/>
                  </a:tcPr>
                </a:tc>
                <a:tc>
                  <a:txBody>
                    <a:bodyPr anchor="ctr">
                      <a:noAutofit/>
                    </a:bodyPr>
                    <a:p>
                      <a:pPr algn="ctr">
                        <a:lnSpc>
                          <a:spcPct val="100000"/>
                        </a:lnSpc>
                      </a:pPr>
                      <a:r>
                        <a:rPr b="0" lang="it-IT" sz="1600" spc="-1" strike="noStrike">
                          <a:solidFill>
                            <a:srgbClr val="404040"/>
                          </a:solidFill>
                          <a:latin typeface="Calibri"/>
                        </a:rPr>
                        <a:t>Presenze</a:t>
                      </a:r>
                      <a:endParaRPr b="0" lang="it-IT" sz="1600" spc="-1" strike="noStrike">
                        <a:solidFill>
                          <a:srgbClr val="000000"/>
                        </a:solidFill>
                        <a:latin typeface="Arial"/>
                      </a:endParaRPr>
                    </a:p>
                  </a:txBody>
                  <a:tcPr anchor="ctr" marL="91440" marR="91440">
                    <a:lnL w="12240">
                      <a:noFill/>
                      <a:prstDash val="solid"/>
                    </a:lnL>
                    <a:lnR w="12240">
                      <a:noFill/>
                      <a:prstDash val="solid"/>
                    </a:lnR>
                    <a:lnT w="12240">
                      <a:solidFill>
                        <a:srgbClr val="d9d9d9"/>
                      </a:solidFill>
                      <a:prstDash val="solid"/>
                    </a:lnT>
                    <a:lnB w="12240">
                      <a:solidFill>
                        <a:srgbClr val="d9d9d9"/>
                      </a:solidFill>
                      <a:prstDash val="solid"/>
                    </a:lnB>
                    <a:noFill/>
                  </a:tcPr>
                </a:tc>
                <a:tc>
                  <a:txBody>
                    <a:bodyPr anchor="ctr">
                      <a:noAutofit/>
                    </a:bodyPr>
                    <a:p>
                      <a:pPr algn="ctr">
                        <a:lnSpc>
                          <a:spcPct val="100000"/>
                        </a:lnSpc>
                      </a:pPr>
                      <a:r>
                        <a:rPr b="0" lang="it-IT" sz="1600" spc="-1" strike="noStrike">
                          <a:solidFill>
                            <a:srgbClr val="404040"/>
                          </a:solidFill>
                          <a:latin typeface="Calibri"/>
                        </a:rPr>
                        <a:t>PM</a:t>
                      </a:r>
                      <a:endParaRPr b="0" lang="it-IT" sz="1600" spc="-1" strike="noStrike">
                        <a:solidFill>
                          <a:srgbClr val="000000"/>
                        </a:solidFill>
                        <a:latin typeface="Arial"/>
                      </a:endParaRPr>
                    </a:p>
                  </a:txBody>
                  <a:tcPr anchor="ctr" marL="91440" marR="91440">
                    <a:lnL w="12240">
                      <a:noFill/>
                      <a:prstDash val="solid"/>
                    </a:lnL>
                    <a:lnR w="12240">
                      <a:noFill/>
                      <a:prstDash val="solid"/>
                    </a:lnR>
                    <a:lnT w="12240">
                      <a:solidFill>
                        <a:srgbClr val="d9d9d9"/>
                      </a:solidFill>
                      <a:prstDash val="solid"/>
                    </a:lnT>
                    <a:lnB w="12240">
                      <a:solidFill>
                        <a:srgbClr val="d9d9d9"/>
                      </a:solidFill>
                      <a:prstDash val="solid"/>
                    </a:lnB>
                    <a:noFill/>
                  </a:tcPr>
                </a:tc>
              </a:tr>
              <a:tr h="205560">
                <a:tc>
                  <a:txBody>
                    <a:bodyPr anchor="t">
                      <a:noAutofit/>
                    </a:bodyPr>
                    <a:p>
                      <a:pPr algn="ctr">
                        <a:lnSpc>
                          <a:spcPct val="100000"/>
                        </a:lnSpc>
                      </a:pPr>
                      <a:r>
                        <a:rPr b="0" lang="it-IT" sz="1600" spc="-1" strike="noStrike">
                          <a:solidFill>
                            <a:srgbClr val="404040"/>
                          </a:solidFill>
                          <a:latin typeface="Calibri"/>
                        </a:rPr>
                        <a:t>Anno 2019</a:t>
                      </a:r>
                      <a:endParaRPr b="0" lang="it-IT" sz="1600" spc="-1" strike="noStrike">
                        <a:solidFill>
                          <a:srgbClr val="000000"/>
                        </a:solidFill>
                        <a:latin typeface="Arial"/>
                      </a:endParaRPr>
                    </a:p>
                  </a:txBody>
                  <a:tcPr anchor="t" marL="91440" marR="91440">
                    <a:lnL w="12240">
                      <a:noFill/>
                      <a:prstDash val="solid"/>
                    </a:lnL>
                    <a:lnR w="12240">
                      <a:noFill/>
                      <a:prstDash val="solid"/>
                    </a:lnR>
                    <a:lnT w="12240">
                      <a:solidFill>
                        <a:srgbClr val="d9d9d9"/>
                      </a:solidFill>
                      <a:prstDash val="solid"/>
                    </a:lnT>
                    <a:lnB w="12240">
                      <a:solidFill>
                        <a:srgbClr val="d9d9d9"/>
                      </a:solidFill>
                      <a:prstDash val="solid"/>
                    </a:lnB>
                    <a:noFill/>
                  </a:tcPr>
                </a:tc>
                <a:tc>
                  <a:txBody>
                    <a:bodyPr lIns="9360" rIns="9360" tIns="9360" bIns="0" anchor="b">
                      <a:noAutofit/>
                    </a:bodyPr>
                    <a:p>
                      <a:pPr algn="ctr">
                        <a:lnSpc>
                          <a:spcPct val="100000"/>
                        </a:lnSpc>
                      </a:pPr>
                      <a:r>
                        <a:rPr b="0" lang="it-IT" sz="1600" spc="-1" strike="noStrike">
                          <a:solidFill>
                            <a:srgbClr val="000000"/>
                          </a:solidFill>
                          <a:latin typeface="Calibri"/>
                        </a:rPr>
                        <a:t>100.367</a:t>
                      </a:r>
                      <a:endParaRPr b="0" lang="it-IT" sz="1600" spc="-1" strike="noStrike">
                        <a:solidFill>
                          <a:srgbClr val="000000"/>
                        </a:solidFill>
                        <a:latin typeface="Arial"/>
                      </a:endParaRPr>
                    </a:p>
                  </a:txBody>
                  <a:tcPr anchor="b" marL="9360" marR="9360">
                    <a:lnL w="12240">
                      <a:noFill/>
                      <a:prstDash val="solid"/>
                    </a:lnL>
                    <a:lnR w="12240">
                      <a:noFill/>
                      <a:prstDash val="solid"/>
                    </a:lnR>
                    <a:lnT w="12240">
                      <a:solidFill>
                        <a:srgbClr val="d9d9d9"/>
                      </a:solidFill>
                      <a:prstDash val="solid"/>
                    </a:lnT>
                    <a:lnB w="12240">
                      <a:solidFill>
                        <a:srgbClr val="d9d9d9"/>
                      </a:solidFill>
                      <a:prstDash val="solid"/>
                    </a:lnB>
                    <a:noFill/>
                  </a:tcPr>
                </a:tc>
                <a:tc>
                  <a:txBody>
                    <a:bodyPr lIns="9360" rIns="9360" tIns="9360" bIns="0" anchor="b">
                      <a:noAutofit/>
                    </a:bodyPr>
                    <a:p>
                      <a:pPr algn="ctr">
                        <a:lnSpc>
                          <a:spcPct val="100000"/>
                        </a:lnSpc>
                      </a:pPr>
                      <a:r>
                        <a:rPr b="0" lang="it-IT" sz="1600" spc="-1" strike="noStrike">
                          <a:solidFill>
                            <a:srgbClr val="000000"/>
                          </a:solidFill>
                          <a:latin typeface="Calibri"/>
                        </a:rPr>
                        <a:t>730.421</a:t>
                      </a:r>
                      <a:endParaRPr b="0" lang="it-IT" sz="1600" spc="-1" strike="noStrike">
                        <a:solidFill>
                          <a:srgbClr val="000000"/>
                        </a:solidFill>
                        <a:latin typeface="Arial"/>
                      </a:endParaRPr>
                    </a:p>
                  </a:txBody>
                  <a:tcPr anchor="b" marL="9360" marR="9360">
                    <a:lnL w="12240">
                      <a:noFill/>
                      <a:prstDash val="solid"/>
                    </a:lnL>
                    <a:lnR w="12240">
                      <a:noFill/>
                      <a:prstDash val="solid"/>
                    </a:lnR>
                    <a:lnT w="12240">
                      <a:solidFill>
                        <a:srgbClr val="d9d9d9"/>
                      </a:solidFill>
                      <a:prstDash val="solid"/>
                    </a:lnT>
                    <a:lnB w="12240">
                      <a:solidFill>
                        <a:srgbClr val="d9d9d9"/>
                      </a:solidFill>
                      <a:prstDash val="solid"/>
                    </a:lnB>
                    <a:noFill/>
                  </a:tcPr>
                </a:tc>
                <a:tc>
                  <a:txBody>
                    <a:bodyPr lIns="9360" rIns="9360" tIns="9360" bIns="0" anchor="b">
                      <a:noAutofit/>
                    </a:bodyPr>
                    <a:p>
                      <a:pPr algn="ctr">
                        <a:lnSpc>
                          <a:spcPct val="100000"/>
                        </a:lnSpc>
                      </a:pPr>
                      <a:r>
                        <a:rPr b="0" lang="it-IT" sz="1600" spc="-1" strike="noStrike">
                          <a:solidFill>
                            <a:srgbClr val="000000"/>
                          </a:solidFill>
                          <a:latin typeface="Calibri"/>
                        </a:rPr>
                        <a:t>7,3</a:t>
                      </a:r>
                      <a:endParaRPr b="0" lang="it-IT" sz="1600" spc="-1" strike="noStrike">
                        <a:solidFill>
                          <a:srgbClr val="000000"/>
                        </a:solidFill>
                        <a:latin typeface="Arial"/>
                      </a:endParaRPr>
                    </a:p>
                  </a:txBody>
                  <a:tcPr anchor="b" marL="9360" marR="9360">
                    <a:lnL w="12240">
                      <a:noFill/>
                      <a:prstDash val="solid"/>
                    </a:lnL>
                    <a:lnR w="12240">
                      <a:noFill/>
                      <a:prstDash val="solid"/>
                    </a:lnR>
                    <a:lnT w="12240">
                      <a:solidFill>
                        <a:srgbClr val="d9d9d9"/>
                      </a:solidFill>
                      <a:prstDash val="solid"/>
                    </a:lnT>
                    <a:lnB w="12240">
                      <a:solidFill>
                        <a:srgbClr val="d9d9d9"/>
                      </a:solidFill>
                      <a:prstDash val="solid"/>
                    </a:lnB>
                    <a:noFill/>
                  </a:tcPr>
                </a:tc>
              </a:tr>
              <a:tr h="174960">
                <a:tc>
                  <a:txBody>
                    <a:bodyPr anchor="t">
                      <a:noAutofit/>
                    </a:bodyPr>
                    <a:p>
                      <a:pPr algn="ctr">
                        <a:lnSpc>
                          <a:spcPct val="100000"/>
                        </a:lnSpc>
                      </a:pPr>
                      <a:r>
                        <a:rPr b="0" lang="it-IT" sz="1600" spc="-1" strike="noStrike">
                          <a:solidFill>
                            <a:srgbClr val="404040"/>
                          </a:solidFill>
                          <a:latin typeface="Calibri"/>
                        </a:rPr>
                        <a:t>Anno 2022</a:t>
                      </a:r>
                      <a:endParaRPr b="0" lang="it-IT" sz="1600" spc="-1" strike="noStrike">
                        <a:solidFill>
                          <a:srgbClr val="000000"/>
                        </a:solidFill>
                        <a:latin typeface="Arial"/>
                      </a:endParaRPr>
                    </a:p>
                  </a:txBody>
                  <a:tcPr anchor="t" marL="91440" marR="91440">
                    <a:lnL w="12240">
                      <a:noFill/>
                      <a:prstDash val="solid"/>
                    </a:lnL>
                    <a:lnR w="12240">
                      <a:noFill/>
                      <a:prstDash val="solid"/>
                    </a:lnR>
                    <a:lnT w="12240">
                      <a:solidFill>
                        <a:srgbClr val="d9d9d9"/>
                      </a:solidFill>
                      <a:prstDash val="solid"/>
                    </a:lnT>
                    <a:lnB w="12240">
                      <a:solidFill>
                        <a:srgbClr val="d9d9d9"/>
                      </a:solidFill>
                      <a:prstDash val="solid"/>
                    </a:lnB>
                    <a:noFill/>
                  </a:tcPr>
                </a:tc>
                <a:tc>
                  <a:txBody>
                    <a:bodyPr lIns="9360" rIns="9360" tIns="9360" bIns="0" anchor="b">
                      <a:noAutofit/>
                    </a:bodyPr>
                    <a:p>
                      <a:pPr algn="ctr">
                        <a:lnSpc>
                          <a:spcPct val="100000"/>
                        </a:lnSpc>
                      </a:pPr>
                      <a:r>
                        <a:rPr b="0" lang="it-IT" sz="1600" spc="-1" strike="noStrike">
                          <a:solidFill>
                            <a:srgbClr val="000000"/>
                          </a:solidFill>
                          <a:latin typeface="Calibri"/>
                        </a:rPr>
                        <a:t>110.145</a:t>
                      </a:r>
                      <a:endParaRPr b="0" lang="it-IT" sz="1600" spc="-1" strike="noStrike">
                        <a:solidFill>
                          <a:srgbClr val="000000"/>
                        </a:solidFill>
                        <a:latin typeface="Arial"/>
                      </a:endParaRPr>
                    </a:p>
                  </a:txBody>
                  <a:tcPr anchor="b" marL="9360" marR="9360">
                    <a:lnL w="12240">
                      <a:noFill/>
                      <a:prstDash val="solid"/>
                    </a:lnL>
                    <a:lnR w="12240">
                      <a:noFill/>
                      <a:prstDash val="solid"/>
                    </a:lnR>
                    <a:lnT w="12240">
                      <a:solidFill>
                        <a:srgbClr val="d9d9d9"/>
                      </a:solidFill>
                      <a:prstDash val="solid"/>
                    </a:lnT>
                    <a:lnB w="12240">
                      <a:solidFill>
                        <a:srgbClr val="d9d9d9"/>
                      </a:solidFill>
                      <a:prstDash val="solid"/>
                    </a:lnB>
                    <a:noFill/>
                  </a:tcPr>
                </a:tc>
                <a:tc>
                  <a:txBody>
                    <a:bodyPr lIns="9360" rIns="9360" tIns="9360" bIns="0" anchor="b">
                      <a:noAutofit/>
                    </a:bodyPr>
                    <a:p>
                      <a:pPr algn="ctr">
                        <a:lnSpc>
                          <a:spcPct val="100000"/>
                        </a:lnSpc>
                      </a:pPr>
                      <a:r>
                        <a:rPr b="0" lang="it-IT" sz="1600" spc="-1" strike="noStrike">
                          <a:solidFill>
                            <a:srgbClr val="000000"/>
                          </a:solidFill>
                          <a:latin typeface="Calibri"/>
                        </a:rPr>
                        <a:t>697.149</a:t>
                      </a:r>
                      <a:endParaRPr b="0" lang="it-IT" sz="1600" spc="-1" strike="noStrike">
                        <a:solidFill>
                          <a:srgbClr val="000000"/>
                        </a:solidFill>
                        <a:latin typeface="Arial"/>
                      </a:endParaRPr>
                    </a:p>
                  </a:txBody>
                  <a:tcPr anchor="b" marL="9360" marR="9360">
                    <a:lnL w="12240">
                      <a:noFill/>
                      <a:prstDash val="solid"/>
                    </a:lnL>
                    <a:lnR w="12240">
                      <a:noFill/>
                      <a:prstDash val="solid"/>
                    </a:lnR>
                    <a:lnT w="12240">
                      <a:solidFill>
                        <a:srgbClr val="d9d9d9"/>
                      </a:solidFill>
                      <a:prstDash val="solid"/>
                    </a:lnT>
                    <a:lnB w="12240">
                      <a:solidFill>
                        <a:srgbClr val="d9d9d9"/>
                      </a:solidFill>
                      <a:prstDash val="solid"/>
                    </a:lnB>
                    <a:noFill/>
                  </a:tcPr>
                </a:tc>
                <a:tc>
                  <a:txBody>
                    <a:bodyPr lIns="9360" rIns="9360" tIns="9360" bIns="0" anchor="b">
                      <a:noAutofit/>
                    </a:bodyPr>
                    <a:p>
                      <a:pPr algn="ctr">
                        <a:lnSpc>
                          <a:spcPct val="100000"/>
                        </a:lnSpc>
                      </a:pPr>
                      <a:r>
                        <a:rPr b="0" lang="it-IT" sz="1600" spc="-1" strike="noStrike">
                          <a:solidFill>
                            <a:srgbClr val="000000"/>
                          </a:solidFill>
                          <a:latin typeface="Calibri"/>
                        </a:rPr>
                        <a:t>6,3</a:t>
                      </a:r>
                      <a:endParaRPr b="0" lang="it-IT" sz="1600" spc="-1" strike="noStrike">
                        <a:solidFill>
                          <a:srgbClr val="000000"/>
                        </a:solidFill>
                        <a:latin typeface="Arial"/>
                      </a:endParaRPr>
                    </a:p>
                  </a:txBody>
                  <a:tcPr anchor="b" marL="9360" marR="9360">
                    <a:lnL w="12240">
                      <a:noFill/>
                      <a:prstDash val="solid"/>
                    </a:lnL>
                    <a:lnR w="12240">
                      <a:noFill/>
                      <a:prstDash val="solid"/>
                    </a:lnR>
                    <a:lnT w="12240">
                      <a:solidFill>
                        <a:srgbClr val="d9d9d9"/>
                      </a:solidFill>
                      <a:prstDash val="solid"/>
                    </a:lnT>
                    <a:lnB w="12240">
                      <a:solidFill>
                        <a:srgbClr val="d9d9d9"/>
                      </a:solidFill>
                      <a:prstDash val="solid"/>
                    </a:lnB>
                    <a:noFill/>
                  </a:tcPr>
                </a:tc>
              </a:tr>
              <a:tr h="246240">
                <a:tc>
                  <a:txBody>
                    <a:bodyPr anchor="t">
                      <a:noAutofit/>
                    </a:bodyPr>
                    <a:p>
                      <a:pPr algn="ctr">
                        <a:lnSpc>
                          <a:spcPct val="100000"/>
                        </a:lnSpc>
                      </a:pPr>
                      <a:r>
                        <a:rPr b="0" lang="it-IT" sz="1600" spc="-1" strike="noStrike">
                          <a:solidFill>
                            <a:srgbClr val="404040"/>
                          </a:solidFill>
                          <a:latin typeface="Calibri"/>
                        </a:rPr>
                        <a:t>Anno 2023</a:t>
                      </a:r>
                      <a:endParaRPr b="0" lang="it-IT" sz="1600" spc="-1" strike="noStrike">
                        <a:solidFill>
                          <a:srgbClr val="000000"/>
                        </a:solidFill>
                        <a:latin typeface="Arial"/>
                      </a:endParaRPr>
                    </a:p>
                  </a:txBody>
                  <a:tcPr anchor="t" marL="91440" marR="91440">
                    <a:lnL w="12240">
                      <a:noFill/>
                      <a:prstDash val="solid"/>
                    </a:lnL>
                    <a:lnR w="12240">
                      <a:noFill/>
                      <a:prstDash val="solid"/>
                    </a:lnR>
                    <a:lnT w="12240">
                      <a:solidFill>
                        <a:srgbClr val="d9d9d9"/>
                      </a:solidFill>
                      <a:prstDash val="solid"/>
                    </a:lnT>
                    <a:lnB w="12240">
                      <a:solidFill>
                        <a:srgbClr val="d9d9d9"/>
                      </a:solidFill>
                      <a:prstDash val="solid"/>
                    </a:lnB>
                    <a:noFill/>
                  </a:tcPr>
                </a:tc>
                <a:tc>
                  <a:txBody>
                    <a:bodyPr lIns="9360" rIns="9360" tIns="9360" bIns="0" anchor="b">
                      <a:noAutofit/>
                    </a:bodyPr>
                    <a:p>
                      <a:pPr algn="ctr">
                        <a:lnSpc>
                          <a:spcPct val="100000"/>
                        </a:lnSpc>
                      </a:pPr>
                      <a:r>
                        <a:rPr b="0" lang="it-IT" sz="1600" spc="-1" strike="noStrike">
                          <a:solidFill>
                            <a:srgbClr val="000000"/>
                          </a:solidFill>
                          <a:latin typeface="Calibri"/>
                        </a:rPr>
                        <a:t>110.973</a:t>
                      </a:r>
                      <a:endParaRPr b="0" lang="it-IT" sz="1600" spc="-1" strike="noStrike">
                        <a:solidFill>
                          <a:srgbClr val="000000"/>
                        </a:solidFill>
                        <a:latin typeface="Arial"/>
                      </a:endParaRPr>
                    </a:p>
                  </a:txBody>
                  <a:tcPr anchor="b" marL="9360" marR="9360">
                    <a:lnL w="12240">
                      <a:noFill/>
                      <a:prstDash val="solid"/>
                    </a:lnL>
                    <a:lnR w="12240">
                      <a:noFill/>
                      <a:prstDash val="solid"/>
                    </a:lnR>
                    <a:lnT w="12240">
                      <a:solidFill>
                        <a:srgbClr val="d9d9d9"/>
                      </a:solidFill>
                      <a:prstDash val="solid"/>
                    </a:lnT>
                    <a:lnB w="12240">
                      <a:solidFill>
                        <a:srgbClr val="d9d9d9"/>
                      </a:solidFill>
                      <a:prstDash val="solid"/>
                    </a:lnB>
                    <a:noFill/>
                  </a:tcPr>
                </a:tc>
                <a:tc>
                  <a:txBody>
                    <a:bodyPr lIns="9360" rIns="9360" tIns="9360" bIns="0" anchor="b">
                      <a:noAutofit/>
                    </a:bodyPr>
                    <a:p>
                      <a:pPr algn="ctr">
                        <a:lnSpc>
                          <a:spcPct val="100000"/>
                        </a:lnSpc>
                      </a:pPr>
                      <a:r>
                        <a:rPr b="0" lang="it-IT" sz="1600" spc="-1" strike="noStrike">
                          <a:solidFill>
                            <a:srgbClr val="000000"/>
                          </a:solidFill>
                          <a:latin typeface="Calibri"/>
                        </a:rPr>
                        <a:t>855.013</a:t>
                      </a:r>
                      <a:endParaRPr b="0" lang="it-IT" sz="1600" spc="-1" strike="noStrike">
                        <a:solidFill>
                          <a:srgbClr val="000000"/>
                        </a:solidFill>
                        <a:latin typeface="Arial"/>
                      </a:endParaRPr>
                    </a:p>
                  </a:txBody>
                  <a:tcPr anchor="b" marL="9360" marR="9360">
                    <a:lnL w="12240">
                      <a:noFill/>
                      <a:prstDash val="solid"/>
                    </a:lnL>
                    <a:lnR w="12240">
                      <a:noFill/>
                      <a:prstDash val="solid"/>
                    </a:lnR>
                    <a:lnT w="12240">
                      <a:solidFill>
                        <a:srgbClr val="d9d9d9"/>
                      </a:solidFill>
                      <a:prstDash val="solid"/>
                    </a:lnT>
                    <a:lnB w="12240">
                      <a:solidFill>
                        <a:srgbClr val="d9d9d9"/>
                      </a:solidFill>
                      <a:prstDash val="solid"/>
                    </a:lnB>
                    <a:noFill/>
                  </a:tcPr>
                </a:tc>
                <a:tc>
                  <a:txBody>
                    <a:bodyPr lIns="9360" rIns="9360" tIns="9360" bIns="0" anchor="b">
                      <a:noAutofit/>
                    </a:bodyPr>
                    <a:p>
                      <a:pPr algn="ctr">
                        <a:lnSpc>
                          <a:spcPct val="100000"/>
                        </a:lnSpc>
                      </a:pPr>
                      <a:r>
                        <a:rPr b="0" lang="it-IT" sz="1600" spc="-1" strike="noStrike">
                          <a:solidFill>
                            <a:srgbClr val="000000"/>
                          </a:solidFill>
                          <a:latin typeface="Calibri"/>
                        </a:rPr>
                        <a:t>7,7</a:t>
                      </a:r>
                      <a:endParaRPr b="0" lang="it-IT" sz="1600" spc="-1" strike="noStrike">
                        <a:solidFill>
                          <a:srgbClr val="000000"/>
                        </a:solidFill>
                        <a:latin typeface="Arial"/>
                      </a:endParaRPr>
                    </a:p>
                  </a:txBody>
                  <a:tcPr anchor="b" marL="9360" marR="9360">
                    <a:lnL w="12240">
                      <a:noFill/>
                      <a:prstDash val="solid"/>
                    </a:lnL>
                    <a:lnR w="12240">
                      <a:noFill/>
                      <a:prstDash val="solid"/>
                    </a:lnR>
                    <a:lnT w="12240">
                      <a:solidFill>
                        <a:srgbClr val="d9d9d9"/>
                      </a:solidFill>
                      <a:prstDash val="solid"/>
                    </a:lnT>
                    <a:lnB w="12240">
                      <a:solidFill>
                        <a:srgbClr val="d9d9d9"/>
                      </a:solidFill>
                      <a:prstDash val="solid"/>
                    </a:lnB>
                    <a:noFill/>
                  </a:tcPr>
                </a:tc>
              </a:tr>
              <a:tr h="0">
                <a:tc>
                  <a:txBody>
                    <a:bodyPr anchor="t">
                      <a:noAutofit/>
                    </a:bodyPr>
                    <a:p>
                      <a:pPr algn="ctr">
                        <a:lnSpc>
                          <a:spcPct val="100000"/>
                        </a:lnSpc>
                      </a:pPr>
                      <a:r>
                        <a:rPr b="0" i="1" lang="it-IT" sz="1600" spc="-1" strike="noStrike">
                          <a:solidFill>
                            <a:srgbClr val="404040"/>
                          </a:solidFill>
                          <a:latin typeface="Calibri"/>
                        </a:rPr>
                        <a:t>Var. % 2023/2019</a:t>
                      </a:r>
                      <a:endParaRPr b="0" lang="it-IT" sz="1600" spc="-1" strike="noStrike">
                        <a:solidFill>
                          <a:srgbClr val="000000"/>
                        </a:solidFill>
                        <a:latin typeface="Arial"/>
                      </a:endParaRPr>
                    </a:p>
                  </a:txBody>
                  <a:tcPr anchor="t" marL="91440" marR="91440">
                    <a:lnL w="12240">
                      <a:noFill/>
                      <a:prstDash val="solid"/>
                    </a:lnL>
                    <a:lnR w="12240">
                      <a:noFill/>
                      <a:prstDash val="solid"/>
                    </a:lnR>
                    <a:lnT w="12240">
                      <a:solidFill>
                        <a:srgbClr val="d9d9d9"/>
                      </a:solidFill>
                      <a:prstDash val="solid"/>
                    </a:lnT>
                    <a:lnB w="12240">
                      <a:solidFill>
                        <a:srgbClr val="d9d9d9"/>
                      </a:solidFill>
                      <a:prstDash val="solid"/>
                    </a:lnB>
                    <a:noFill/>
                  </a:tcPr>
                </a:tc>
                <a:tc>
                  <a:txBody>
                    <a:bodyPr anchor="ctr">
                      <a:noAutofit/>
                    </a:bodyPr>
                    <a:p>
                      <a:pPr algn="ctr">
                        <a:lnSpc>
                          <a:spcPct val="100000"/>
                        </a:lnSpc>
                      </a:pPr>
                      <a:r>
                        <a:rPr b="0" i="1" lang="it-IT" sz="1600" spc="-1" strike="noStrike">
                          <a:solidFill>
                            <a:srgbClr val="404040"/>
                          </a:solidFill>
                          <a:latin typeface="Calibri"/>
                        </a:rPr>
                        <a:t>+10,6%</a:t>
                      </a:r>
                      <a:endParaRPr b="0" lang="it-IT" sz="1600" spc="-1" strike="noStrike">
                        <a:solidFill>
                          <a:srgbClr val="000000"/>
                        </a:solidFill>
                        <a:latin typeface="Arial"/>
                      </a:endParaRPr>
                    </a:p>
                  </a:txBody>
                  <a:tcPr anchor="ctr" marL="91440" marR="91440">
                    <a:lnL w="12240">
                      <a:noFill/>
                      <a:prstDash val="solid"/>
                    </a:lnL>
                    <a:lnR w="12240">
                      <a:noFill/>
                      <a:prstDash val="solid"/>
                    </a:lnR>
                    <a:lnT w="12240">
                      <a:solidFill>
                        <a:srgbClr val="d9d9d9"/>
                      </a:solidFill>
                      <a:prstDash val="solid"/>
                    </a:lnT>
                    <a:lnB w="12240">
                      <a:solidFill>
                        <a:srgbClr val="d9d9d9"/>
                      </a:solidFill>
                      <a:prstDash val="solid"/>
                    </a:lnB>
                    <a:noFill/>
                  </a:tcPr>
                </a:tc>
                <a:tc>
                  <a:txBody>
                    <a:bodyPr anchor="ctr">
                      <a:noAutofit/>
                    </a:bodyPr>
                    <a:p>
                      <a:pPr algn="ctr">
                        <a:lnSpc>
                          <a:spcPct val="100000"/>
                        </a:lnSpc>
                      </a:pPr>
                      <a:r>
                        <a:rPr b="0" i="1" lang="it-IT" sz="1600" spc="-1" strike="noStrike">
                          <a:solidFill>
                            <a:srgbClr val="404040"/>
                          </a:solidFill>
                          <a:latin typeface="Calibri"/>
                        </a:rPr>
                        <a:t>+17,1% </a:t>
                      </a:r>
                      <a:endParaRPr b="0" lang="it-IT" sz="1600" spc="-1" strike="noStrike">
                        <a:solidFill>
                          <a:srgbClr val="000000"/>
                        </a:solidFill>
                        <a:latin typeface="Arial"/>
                      </a:endParaRPr>
                    </a:p>
                  </a:txBody>
                  <a:tcPr anchor="ctr" marL="91440" marR="91440">
                    <a:lnL w="12240">
                      <a:noFill/>
                      <a:prstDash val="solid"/>
                    </a:lnL>
                    <a:lnR w="12240">
                      <a:noFill/>
                      <a:prstDash val="solid"/>
                    </a:lnR>
                    <a:lnT w="12240">
                      <a:solidFill>
                        <a:srgbClr val="d9d9d9"/>
                      </a:solidFill>
                      <a:prstDash val="solid"/>
                    </a:lnT>
                    <a:lnB w="12240">
                      <a:solidFill>
                        <a:srgbClr val="d9d9d9"/>
                      </a:solidFill>
                      <a:prstDash val="solid"/>
                    </a:lnB>
                    <a:noFill/>
                  </a:tcPr>
                </a:tc>
                <a:tc>
                  <a:txBody>
                    <a:bodyPr anchor="ctr">
                      <a:noAutofit/>
                    </a:bodyPr>
                    <a:p>
                      <a:pPr algn="ctr">
                        <a:lnSpc>
                          <a:spcPct val="100000"/>
                        </a:lnSpc>
                      </a:pPr>
                      <a:endParaRPr b="0" i="1" lang="it-IT" sz="1600" spc="-1" strike="noStrike">
                        <a:solidFill>
                          <a:srgbClr val="404040"/>
                        </a:solidFill>
                        <a:latin typeface="Calibri"/>
                      </a:endParaRPr>
                    </a:p>
                  </a:txBody>
                  <a:tcPr anchor="ctr" marL="91440" marR="91440">
                    <a:lnL w="12240">
                      <a:noFill/>
                      <a:prstDash val="solid"/>
                    </a:lnL>
                    <a:lnR w="12240">
                      <a:noFill/>
                      <a:prstDash val="solid"/>
                    </a:lnR>
                    <a:lnT w="12240">
                      <a:solidFill>
                        <a:srgbClr val="d9d9d9"/>
                      </a:solidFill>
                      <a:prstDash val="solid"/>
                    </a:lnT>
                    <a:lnB w="12240">
                      <a:solidFill>
                        <a:srgbClr val="d9d9d9"/>
                      </a:solidFill>
                      <a:prstDash val="solid"/>
                    </a:lnB>
                    <a:noFill/>
                  </a:tcPr>
                </a:tc>
              </a:tr>
              <a:tr h="0">
                <a:tc>
                  <a:txBody>
                    <a:bodyPr anchor="t">
                      <a:noAutofit/>
                    </a:bodyPr>
                    <a:p>
                      <a:pPr algn="ctr">
                        <a:lnSpc>
                          <a:spcPct val="100000"/>
                        </a:lnSpc>
                      </a:pPr>
                      <a:r>
                        <a:rPr b="0" i="1" lang="it-IT" sz="1600" spc="-1" strike="noStrike">
                          <a:solidFill>
                            <a:srgbClr val="404040"/>
                          </a:solidFill>
                          <a:latin typeface="Calibri"/>
                        </a:rPr>
                        <a:t>Var. % 2023/2022</a:t>
                      </a:r>
                      <a:endParaRPr b="0" lang="it-IT" sz="1600" spc="-1" strike="noStrike">
                        <a:solidFill>
                          <a:srgbClr val="000000"/>
                        </a:solidFill>
                        <a:latin typeface="Arial"/>
                      </a:endParaRPr>
                    </a:p>
                  </a:txBody>
                  <a:tcPr anchor="t" marL="91440" marR="91440">
                    <a:lnL w="12240">
                      <a:noFill/>
                      <a:prstDash val="solid"/>
                    </a:lnL>
                    <a:lnR w="12240">
                      <a:noFill/>
                      <a:prstDash val="solid"/>
                    </a:lnR>
                    <a:lnT w="12240">
                      <a:solidFill>
                        <a:srgbClr val="d9d9d9"/>
                      </a:solidFill>
                      <a:prstDash val="solid"/>
                    </a:lnT>
                    <a:lnB w="12240">
                      <a:solidFill>
                        <a:srgbClr val="d9d9d9"/>
                      </a:solidFill>
                      <a:prstDash val="solid"/>
                    </a:lnB>
                    <a:noFill/>
                  </a:tcPr>
                </a:tc>
                <a:tc>
                  <a:txBody>
                    <a:bodyPr anchor="ctr">
                      <a:noAutofit/>
                    </a:bodyPr>
                    <a:p>
                      <a:pPr algn="ctr">
                        <a:lnSpc>
                          <a:spcPct val="100000"/>
                        </a:lnSpc>
                      </a:pPr>
                      <a:r>
                        <a:rPr b="0" i="1" lang="it-IT" sz="1600" spc="-1" strike="noStrike">
                          <a:solidFill>
                            <a:srgbClr val="404040"/>
                          </a:solidFill>
                          <a:latin typeface="Calibri"/>
                        </a:rPr>
                        <a:t>+0,8%</a:t>
                      </a:r>
                      <a:endParaRPr b="0" lang="it-IT" sz="1600" spc="-1" strike="noStrike">
                        <a:solidFill>
                          <a:srgbClr val="000000"/>
                        </a:solidFill>
                        <a:latin typeface="Arial"/>
                      </a:endParaRPr>
                    </a:p>
                  </a:txBody>
                  <a:tcPr anchor="ctr" marL="91440" marR="91440">
                    <a:lnL w="12240">
                      <a:noFill/>
                      <a:prstDash val="solid"/>
                    </a:lnL>
                    <a:lnR w="12240">
                      <a:noFill/>
                      <a:prstDash val="solid"/>
                    </a:lnR>
                    <a:lnT w="12240">
                      <a:solidFill>
                        <a:srgbClr val="d9d9d9"/>
                      </a:solidFill>
                      <a:prstDash val="solid"/>
                    </a:lnT>
                    <a:lnB w="12240">
                      <a:solidFill>
                        <a:srgbClr val="d9d9d9"/>
                      </a:solidFill>
                      <a:prstDash val="solid"/>
                    </a:lnB>
                    <a:noFill/>
                  </a:tcPr>
                </a:tc>
                <a:tc>
                  <a:txBody>
                    <a:bodyPr anchor="ctr">
                      <a:noAutofit/>
                    </a:bodyPr>
                    <a:p>
                      <a:pPr algn="ctr">
                        <a:lnSpc>
                          <a:spcPct val="100000"/>
                        </a:lnSpc>
                      </a:pPr>
                      <a:r>
                        <a:rPr b="0" i="1" lang="it-IT" sz="1600" spc="-1" strike="noStrike">
                          <a:solidFill>
                            <a:srgbClr val="404040"/>
                          </a:solidFill>
                          <a:latin typeface="Calibri"/>
                        </a:rPr>
                        <a:t>+22,6%</a:t>
                      </a:r>
                      <a:endParaRPr b="0" lang="it-IT" sz="1600" spc="-1" strike="noStrike">
                        <a:solidFill>
                          <a:srgbClr val="000000"/>
                        </a:solidFill>
                        <a:latin typeface="Arial"/>
                      </a:endParaRPr>
                    </a:p>
                  </a:txBody>
                  <a:tcPr anchor="ctr" marL="91440" marR="91440">
                    <a:lnL w="12240">
                      <a:noFill/>
                      <a:prstDash val="solid"/>
                    </a:lnL>
                    <a:lnR w="12240">
                      <a:noFill/>
                      <a:prstDash val="solid"/>
                    </a:lnR>
                    <a:lnT w="12240">
                      <a:solidFill>
                        <a:srgbClr val="d9d9d9"/>
                      </a:solidFill>
                      <a:prstDash val="solid"/>
                    </a:lnT>
                    <a:lnB w="12240">
                      <a:solidFill>
                        <a:srgbClr val="d9d9d9"/>
                      </a:solidFill>
                      <a:prstDash val="solid"/>
                    </a:lnB>
                    <a:noFill/>
                  </a:tcPr>
                </a:tc>
                <a:tc>
                  <a:txBody>
                    <a:bodyPr anchor="ctr">
                      <a:noAutofit/>
                    </a:bodyPr>
                    <a:p>
                      <a:pPr algn="ctr">
                        <a:lnSpc>
                          <a:spcPct val="100000"/>
                        </a:lnSpc>
                      </a:pPr>
                      <a:endParaRPr b="0" i="1" lang="it-IT" sz="1600" spc="-1" strike="noStrike">
                        <a:solidFill>
                          <a:srgbClr val="404040"/>
                        </a:solidFill>
                        <a:latin typeface="Calibri"/>
                      </a:endParaRPr>
                    </a:p>
                  </a:txBody>
                  <a:tcPr anchor="ctr" marL="91440" marR="91440">
                    <a:lnL w="12240">
                      <a:noFill/>
                      <a:prstDash val="solid"/>
                    </a:lnL>
                    <a:lnR w="12240">
                      <a:noFill/>
                      <a:prstDash val="solid"/>
                    </a:lnR>
                    <a:lnT w="12240">
                      <a:solidFill>
                        <a:srgbClr val="d9d9d9"/>
                      </a:solidFill>
                      <a:prstDash val="solid"/>
                    </a:lnT>
                    <a:lnB w="12240">
                      <a:solidFill>
                        <a:srgbClr val="d9d9d9"/>
                      </a:solidFill>
                      <a:prstDash val="solid"/>
                    </a:lnB>
                    <a:noFill/>
                  </a:tcPr>
                </a:tc>
              </a:tr>
            </a:tbl>
          </a:graphicData>
        </a:graphic>
      </p:graphicFrame>
      <p:sp>
        <p:nvSpPr>
          <p:cNvPr id="329" name="Rettangolo 4"/>
          <p:cNvSpPr/>
          <p:nvPr/>
        </p:nvSpPr>
        <p:spPr>
          <a:xfrm>
            <a:off x="0" y="3612600"/>
            <a:ext cx="4844520" cy="2265480"/>
          </a:xfrm>
          <a:prstGeom prst="rect">
            <a:avLst/>
          </a:prstGeom>
          <a:noFill/>
          <a:ln w="0">
            <a:noFill/>
          </a:ln>
        </p:spPr>
        <p:style>
          <a:lnRef idx="0"/>
          <a:fillRef idx="0"/>
          <a:effectRef idx="0"/>
          <a:fontRef idx="minor"/>
        </p:style>
        <p:txBody>
          <a:bodyPr lIns="90000" rIns="90000" tIns="45000" bIns="45000" anchor="t">
            <a:spAutoFit/>
          </a:bodyPr>
          <a:p>
            <a:pPr>
              <a:lnSpc>
                <a:spcPct val="100000"/>
              </a:lnSpc>
              <a:spcBef>
                <a:spcPts val="300"/>
              </a:spcBef>
              <a:spcAft>
                <a:spcPts val="300"/>
              </a:spcAft>
            </a:pPr>
            <a:r>
              <a:rPr b="0" lang="it-IT" sz="1600" spc="-1" strike="noStrike">
                <a:solidFill>
                  <a:srgbClr val="404040"/>
                </a:solidFill>
                <a:latin typeface="Calibri"/>
              </a:rPr>
              <a:t>I dati del 2023 del settore extralberghiero evidenziano:</a:t>
            </a:r>
            <a:endParaRPr b="0" lang="it-IT" sz="1600" spc="-1" strike="noStrike">
              <a:solidFill>
                <a:srgbClr val="000000"/>
              </a:solidFill>
              <a:latin typeface="Arial"/>
            </a:endParaRPr>
          </a:p>
          <a:p>
            <a:pPr marL="285840" indent="-285840">
              <a:lnSpc>
                <a:spcPct val="100000"/>
              </a:lnSpc>
              <a:spcBef>
                <a:spcPts val="300"/>
              </a:spcBef>
              <a:spcAft>
                <a:spcPts val="300"/>
              </a:spcAft>
              <a:buClr>
                <a:srgbClr val="404040"/>
              </a:buClr>
              <a:buFont typeface="OpenSymbol"/>
              <a:buChar char="-"/>
            </a:pPr>
            <a:r>
              <a:rPr b="0" lang="it-IT" sz="1600" spc="-1" strike="noStrike">
                <a:solidFill>
                  <a:srgbClr val="404040"/>
                </a:solidFill>
                <a:latin typeface="Calibri"/>
              </a:rPr>
              <a:t>Una lieve crescita costante degli arrivi  dal 2019 al 2023</a:t>
            </a:r>
            <a:endParaRPr b="0" lang="it-IT" sz="1600" spc="-1" strike="noStrike">
              <a:solidFill>
                <a:srgbClr val="000000"/>
              </a:solidFill>
              <a:latin typeface="Arial"/>
            </a:endParaRPr>
          </a:p>
          <a:p>
            <a:pPr marL="285840" indent="-285840">
              <a:lnSpc>
                <a:spcPct val="100000"/>
              </a:lnSpc>
              <a:spcBef>
                <a:spcPts val="300"/>
              </a:spcBef>
              <a:spcAft>
                <a:spcPts val="300"/>
              </a:spcAft>
              <a:buClr>
                <a:srgbClr val="404040"/>
              </a:buClr>
              <a:buFont typeface="OpenSymbol"/>
              <a:buChar char="-"/>
            </a:pPr>
            <a:r>
              <a:rPr b="0" lang="it-IT" sz="1600" spc="-1" strike="noStrike">
                <a:solidFill>
                  <a:srgbClr val="404040"/>
                </a:solidFill>
                <a:latin typeface="Calibri"/>
              </a:rPr>
              <a:t>Un recupero della permanenza media superando i valori del 2019</a:t>
            </a:r>
            <a:endParaRPr b="0" lang="it-IT" sz="1600" spc="-1" strike="noStrike">
              <a:solidFill>
                <a:srgbClr val="000000"/>
              </a:solidFill>
              <a:latin typeface="Arial"/>
            </a:endParaRPr>
          </a:p>
          <a:p>
            <a:pPr marL="285840" indent="-285840">
              <a:lnSpc>
                <a:spcPct val="100000"/>
              </a:lnSpc>
              <a:spcBef>
                <a:spcPts val="300"/>
              </a:spcBef>
              <a:spcAft>
                <a:spcPts val="300"/>
              </a:spcAft>
              <a:buClr>
                <a:srgbClr val="c00000"/>
              </a:buClr>
              <a:buFont typeface="OpenSymbol"/>
              <a:buChar char="-"/>
            </a:pPr>
            <a:r>
              <a:rPr b="1" i="1" lang="it-IT" sz="1600" spc="-1" strike="noStrike">
                <a:solidFill>
                  <a:srgbClr val="c00000"/>
                </a:solidFill>
                <a:latin typeface="Calibri"/>
              </a:rPr>
              <a:t>Sempre nel 2023 si sono registrati 66 mila arrivi e 630 mila presenze nelle locazioni turistiche in aumento rispetto al 2022</a:t>
            </a:r>
            <a:endParaRPr b="0" lang="it-IT" sz="1600" spc="-1" strike="noStrike">
              <a:solidFill>
                <a:srgbClr val="000000"/>
              </a:solidFill>
              <a:latin typeface="Arial"/>
            </a:endParaRPr>
          </a:p>
        </p:txBody>
      </p:sp>
      <p:sp>
        <p:nvSpPr>
          <p:cNvPr id="330" name="Rettangolo 5"/>
          <p:cNvSpPr/>
          <p:nvPr/>
        </p:nvSpPr>
        <p:spPr>
          <a:xfrm>
            <a:off x="7806600" y="870120"/>
            <a:ext cx="4099680" cy="1702440"/>
          </a:xfrm>
          <a:prstGeom prst="rect">
            <a:avLst/>
          </a:prstGeom>
          <a:noFill/>
          <a:ln w="0">
            <a:noFill/>
          </a:ln>
        </p:spPr>
        <p:style>
          <a:lnRef idx="0"/>
          <a:fillRef idx="0"/>
          <a:effectRef idx="0"/>
          <a:fontRef idx="minor"/>
        </p:style>
        <p:txBody>
          <a:bodyPr lIns="90000" rIns="90000" tIns="45000" bIns="45000" anchor="t">
            <a:spAutoFit/>
          </a:bodyPr>
          <a:p>
            <a:pPr>
              <a:lnSpc>
                <a:spcPct val="100000"/>
              </a:lnSpc>
              <a:spcBef>
                <a:spcPts val="300"/>
              </a:spcBef>
              <a:spcAft>
                <a:spcPts val="300"/>
              </a:spcAft>
            </a:pPr>
            <a:r>
              <a:rPr b="0" lang="it-IT" sz="1600" spc="-1" strike="noStrike">
                <a:solidFill>
                  <a:srgbClr val="404040"/>
                </a:solidFill>
                <a:latin typeface="Calibri"/>
              </a:rPr>
              <a:t>I dati del 2023 del settore alberghiero evidenziano:</a:t>
            </a:r>
            <a:endParaRPr b="0" lang="it-IT" sz="1600" spc="-1" strike="noStrike">
              <a:solidFill>
                <a:srgbClr val="000000"/>
              </a:solidFill>
              <a:latin typeface="Arial"/>
            </a:endParaRPr>
          </a:p>
          <a:p>
            <a:pPr marL="285840" indent="-285840">
              <a:lnSpc>
                <a:spcPct val="100000"/>
              </a:lnSpc>
              <a:spcBef>
                <a:spcPts val="300"/>
              </a:spcBef>
              <a:spcAft>
                <a:spcPts val="300"/>
              </a:spcAft>
              <a:buClr>
                <a:srgbClr val="404040"/>
              </a:buClr>
              <a:buFont typeface="OpenSymbol"/>
              <a:buChar char="-"/>
            </a:pPr>
            <a:r>
              <a:rPr b="0" lang="it-IT" sz="1600" spc="-1" strike="noStrike">
                <a:solidFill>
                  <a:srgbClr val="404040"/>
                </a:solidFill>
                <a:latin typeface="Calibri"/>
              </a:rPr>
              <a:t>Una lieve crescita degli arrivi  rispetto all’anno precedente</a:t>
            </a:r>
            <a:endParaRPr b="0" lang="it-IT" sz="1600" spc="-1" strike="noStrike">
              <a:solidFill>
                <a:srgbClr val="000000"/>
              </a:solidFill>
              <a:latin typeface="Arial"/>
            </a:endParaRPr>
          </a:p>
          <a:p>
            <a:pPr marL="285840" indent="-285840">
              <a:lnSpc>
                <a:spcPct val="100000"/>
              </a:lnSpc>
              <a:spcBef>
                <a:spcPts val="300"/>
              </a:spcBef>
              <a:spcAft>
                <a:spcPts val="300"/>
              </a:spcAft>
              <a:buClr>
                <a:srgbClr val="404040"/>
              </a:buClr>
              <a:buFont typeface="OpenSymbol"/>
              <a:buChar char="-"/>
            </a:pPr>
            <a:r>
              <a:rPr b="0" lang="it-IT" sz="1600" spc="-1" strike="noStrike">
                <a:solidFill>
                  <a:srgbClr val="404040"/>
                </a:solidFill>
                <a:latin typeface="Calibri"/>
              </a:rPr>
              <a:t>Un lieve calo progressivo  della permanenza media dal 2019</a:t>
            </a:r>
            <a:endParaRPr b="0" lang="it-IT" sz="1600" spc="-1" strike="noStrike">
              <a:solidFill>
                <a:srgbClr val="000000"/>
              </a:solidFill>
              <a:latin typeface="Arial"/>
            </a:endParaRPr>
          </a:p>
        </p:txBody>
      </p:sp>
      <p:sp>
        <p:nvSpPr>
          <p:cNvPr id="331" name="Freccia a destra 6"/>
          <p:cNvSpPr/>
          <p:nvPr/>
        </p:nvSpPr>
        <p:spPr>
          <a:xfrm>
            <a:off x="4844880" y="4392000"/>
            <a:ext cx="1059480" cy="600120"/>
          </a:xfrm>
          <a:prstGeom prst="rightArrow">
            <a:avLst>
              <a:gd name="adj1" fmla="val 50000"/>
              <a:gd name="adj2" fmla="val 50000"/>
            </a:avLst>
          </a:prstGeom>
          <a:solidFill>
            <a:srgbClr val="5b9bd5"/>
          </a:solidFill>
          <a:ln>
            <a:solidFill>
              <a:srgbClr val="27435d"/>
            </a:solidFill>
          </a:ln>
        </p:spPr>
        <p:style>
          <a:lnRef idx="2">
            <a:schemeClr val="accent1">
              <a:shade val="15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endParaRPr b="0" lang="it-IT" sz="1800" spc="-1" strike="noStrike">
              <a:solidFill>
                <a:schemeClr val="lt1"/>
              </a:solidFill>
              <a:latin typeface="Calibri"/>
            </a:endParaRPr>
          </a:p>
        </p:txBody>
      </p:sp>
      <p:sp>
        <p:nvSpPr>
          <p:cNvPr id="332" name="Freccia a sinistra 7"/>
          <p:cNvSpPr/>
          <p:nvPr/>
        </p:nvSpPr>
        <p:spPr>
          <a:xfrm>
            <a:off x="6572520" y="1571400"/>
            <a:ext cx="1049400" cy="586440"/>
          </a:xfrm>
          <a:prstGeom prst="leftArrow">
            <a:avLst>
              <a:gd name="adj1" fmla="val 50000"/>
              <a:gd name="adj2" fmla="val 50000"/>
            </a:avLst>
          </a:prstGeom>
          <a:solidFill>
            <a:srgbClr val="5b9bd5"/>
          </a:solidFill>
          <a:ln>
            <a:solidFill>
              <a:srgbClr val="27435d"/>
            </a:solidFill>
          </a:ln>
        </p:spPr>
        <p:style>
          <a:lnRef idx="2">
            <a:schemeClr val="accent1">
              <a:shade val="15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endParaRPr b="0" lang="it-IT" sz="1800" spc="-1" strike="noStrike">
              <a:solidFill>
                <a:schemeClr val="lt1"/>
              </a:solidFill>
              <a:latin typeface="Calibri"/>
            </a:endParaRPr>
          </a:p>
        </p:txBody>
      </p:sp>
    </p:spTree>
  </p:cSld>
  <mc:AlternateContent>
    <mc:Choice Requires="p14">
      <p:transition spd="slow" p14:dur="2000"/>
    </mc:Choice>
    <mc:Fallback>
      <p:transition spd="slow"/>
    </mc:Fallback>
  </mc:AlternateContent>
</p:sld>
</file>

<file path=ppt/slides/slide2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33" name="CasellaDiTesto 2"/>
          <p:cNvSpPr/>
          <p:nvPr/>
        </p:nvSpPr>
        <p:spPr>
          <a:xfrm>
            <a:off x="0" y="231480"/>
            <a:ext cx="12191760" cy="403920"/>
          </a:xfrm>
          <a:prstGeom prst="rect">
            <a:avLst/>
          </a:prstGeom>
          <a:noFill/>
          <a:ln w="0">
            <a:noFill/>
          </a:ln>
        </p:spPr>
        <p:style>
          <a:lnRef idx="0"/>
          <a:fillRef idx="0"/>
          <a:effectRef idx="0"/>
          <a:fontRef idx="minor"/>
        </p:style>
        <p:txBody>
          <a:bodyPr lIns="90000" rIns="90000" tIns="45000" bIns="45000" anchor="ctr">
            <a:noAutofit/>
          </a:bodyPr>
          <a:p>
            <a:pPr>
              <a:lnSpc>
                <a:spcPct val="100000"/>
              </a:lnSpc>
            </a:pPr>
            <a:r>
              <a:rPr b="1" lang="it-IT" sz="2800" spc="-1" strike="noStrike" cap="small">
                <a:solidFill>
                  <a:srgbClr val="ffffff"/>
                </a:solidFill>
                <a:latin typeface="Calibri"/>
              </a:rPr>
              <a:t>il profilo del turista "ufficiale  in primavera  2022-2023 nell’ambito VERSILIA</a:t>
            </a:r>
            <a:endParaRPr b="0" lang="it-IT" sz="2800" spc="-1" strike="noStrike">
              <a:solidFill>
                <a:srgbClr val="000000"/>
              </a:solidFill>
              <a:latin typeface="Arial"/>
            </a:endParaRPr>
          </a:p>
        </p:txBody>
      </p:sp>
      <p:graphicFrame>
        <p:nvGraphicFramePr>
          <p:cNvPr id="334" name="Tabella 3"/>
          <p:cNvGraphicFramePr/>
          <p:nvPr/>
        </p:nvGraphicFramePr>
        <p:xfrm>
          <a:off x="0" y="708480"/>
          <a:ext cx="6095520" cy="2394000"/>
        </p:xfrm>
        <a:graphic>
          <a:graphicData uri="http://schemas.openxmlformats.org/drawingml/2006/table">
            <a:tbl>
              <a:tblPr/>
              <a:tblGrid>
                <a:gridCol w="2276280"/>
                <a:gridCol w="2108880"/>
                <a:gridCol w="1710360"/>
              </a:tblGrid>
              <a:tr h="283680">
                <a:tc>
                  <a:txBody>
                    <a:bodyPr anchor="ctr">
                      <a:noAutofit/>
                    </a:bodyPr>
                    <a:p>
                      <a:pPr algn="ctr">
                        <a:lnSpc>
                          <a:spcPct val="100000"/>
                        </a:lnSpc>
                      </a:pPr>
                      <a:r>
                        <a:rPr b="1" lang="it-IT" sz="1600" spc="-1" strike="noStrike">
                          <a:solidFill>
                            <a:srgbClr val="ffffff"/>
                          </a:solidFill>
                          <a:latin typeface="Calibri"/>
                        </a:rPr>
                        <a:t>Mese di Aprile</a:t>
                      </a:r>
                      <a:endParaRPr b="0" lang="it-IT" sz="1600" spc="-1" strike="noStrike">
                        <a:solidFill>
                          <a:srgbClr val="000000"/>
                        </a:solidFill>
                        <a:latin typeface="Arial"/>
                      </a:endParaRPr>
                    </a:p>
                  </a:txBody>
                  <a:tcPr anchor="ctr" marL="91440" marR="91440">
                    <a:lnL w="12240">
                      <a:noFill/>
                      <a:prstDash val="solid"/>
                    </a:lnL>
                    <a:lnR w="12240">
                      <a:noFill/>
                      <a:prstDash val="solid"/>
                    </a:lnR>
                    <a:lnT w="12240">
                      <a:noFill/>
                      <a:prstDash val="solid"/>
                    </a:lnT>
                    <a:lnB w="12240">
                      <a:solidFill>
                        <a:srgbClr val="bfbfbf"/>
                      </a:solidFill>
                      <a:prstDash val="solid"/>
                    </a:lnB>
                    <a:solidFill>
                      <a:srgbClr val="009999"/>
                    </a:solidFill>
                  </a:tcPr>
                </a:tc>
                <a:tc>
                  <a:txBody>
                    <a:bodyPr anchor="ctr">
                      <a:noAutofit/>
                    </a:bodyPr>
                    <a:p>
                      <a:pPr algn="ctr">
                        <a:lnSpc>
                          <a:spcPct val="100000"/>
                        </a:lnSpc>
                        <a:tabLst>
                          <a:tab algn="l" pos="0"/>
                        </a:tabLst>
                      </a:pPr>
                      <a:r>
                        <a:rPr b="1" lang="it-IT" sz="1600" spc="-1" strike="noStrike">
                          <a:solidFill>
                            <a:srgbClr val="ffffff"/>
                          </a:solidFill>
                          <a:latin typeface="Calibri"/>
                        </a:rPr>
                        <a:t>2022</a:t>
                      </a:r>
                      <a:endParaRPr b="0" lang="it-IT" sz="1600" spc="-1" strike="noStrike">
                        <a:solidFill>
                          <a:srgbClr val="000000"/>
                        </a:solidFill>
                        <a:latin typeface="Arial"/>
                      </a:endParaRPr>
                    </a:p>
                  </a:txBody>
                  <a:tcPr anchor="ctr" marL="91440" marR="91440">
                    <a:lnL w="12240">
                      <a:noFill/>
                      <a:prstDash val="solid"/>
                    </a:lnL>
                    <a:lnR w="12240">
                      <a:noFill/>
                      <a:prstDash val="solid"/>
                    </a:lnR>
                    <a:lnT w="12240">
                      <a:noFill/>
                      <a:prstDash val="solid"/>
                    </a:lnT>
                    <a:lnB w="12240">
                      <a:solidFill>
                        <a:srgbClr val="bfbfbf"/>
                      </a:solidFill>
                      <a:prstDash val="solid"/>
                    </a:lnB>
                    <a:solidFill>
                      <a:srgbClr val="009999"/>
                    </a:solidFill>
                  </a:tcPr>
                </a:tc>
                <a:tc>
                  <a:txBody>
                    <a:bodyPr anchor="ctr">
                      <a:noAutofit/>
                    </a:bodyPr>
                    <a:p>
                      <a:pPr algn="ctr">
                        <a:lnSpc>
                          <a:spcPct val="100000"/>
                        </a:lnSpc>
                      </a:pPr>
                      <a:r>
                        <a:rPr b="1" lang="it-IT" sz="1600" spc="-1" strike="noStrike">
                          <a:solidFill>
                            <a:srgbClr val="ffffff"/>
                          </a:solidFill>
                          <a:latin typeface="Calibri"/>
                        </a:rPr>
                        <a:t>2023</a:t>
                      </a:r>
                      <a:endParaRPr b="0" lang="it-IT" sz="1600" spc="-1" strike="noStrike">
                        <a:solidFill>
                          <a:srgbClr val="000000"/>
                        </a:solidFill>
                        <a:latin typeface="Arial"/>
                      </a:endParaRPr>
                    </a:p>
                  </a:txBody>
                  <a:tcPr anchor="ctr" marL="91440" marR="91440">
                    <a:lnL w="12240">
                      <a:noFill/>
                      <a:prstDash val="solid"/>
                    </a:lnL>
                    <a:lnR w="12240">
                      <a:noFill/>
                      <a:prstDash val="solid"/>
                    </a:lnR>
                    <a:lnT w="12240">
                      <a:noFill/>
                      <a:prstDash val="solid"/>
                    </a:lnT>
                    <a:lnB w="12240">
                      <a:solidFill>
                        <a:srgbClr val="bfbfbf"/>
                      </a:solidFill>
                      <a:prstDash val="solid"/>
                    </a:lnB>
                    <a:solidFill>
                      <a:srgbClr val="009999"/>
                    </a:solidFill>
                  </a:tcPr>
                </a:tc>
              </a:tr>
              <a:tr h="260280">
                <a:tc>
                  <a:txBody>
                    <a:bodyPr anchor="ctr">
                      <a:noAutofit/>
                    </a:bodyPr>
                    <a:p>
                      <a:pPr marL="285840" indent="-285840">
                        <a:lnSpc>
                          <a:spcPct val="100000"/>
                        </a:lnSpc>
                        <a:buClr>
                          <a:srgbClr val="000000"/>
                        </a:buClr>
                        <a:buFont typeface="Arial"/>
                        <a:buChar char="•"/>
                      </a:pPr>
                      <a:r>
                        <a:rPr b="0" lang="it-IT" sz="1600" spc="-1" strike="noStrike">
                          <a:solidFill>
                            <a:srgbClr val="000000"/>
                          </a:solidFill>
                          <a:latin typeface="Calibri"/>
                        </a:rPr>
                        <a:t>Permanenza media</a:t>
                      </a:r>
                      <a:endParaRPr b="0" lang="it-IT" sz="1600" spc="-1" strike="noStrike">
                        <a:solidFill>
                          <a:srgbClr val="000000"/>
                        </a:solidFill>
                        <a:latin typeface="Arial"/>
                      </a:endParaRPr>
                    </a:p>
                  </a:txBody>
                  <a:tcPr anchor="ctr" marL="91440" marR="91440">
                    <a:lnL w="12240">
                      <a:noFill/>
                      <a:prstDash val="solid"/>
                    </a:lnL>
                    <a:lnR w="12240">
                      <a:noFill/>
                      <a:prstDash val="solid"/>
                    </a:lnR>
                    <a:lnT w="12240">
                      <a:solidFill>
                        <a:srgbClr val="bfbfbf"/>
                      </a:solidFill>
                      <a:prstDash val="solid"/>
                    </a:lnT>
                    <a:lnB w="12240">
                      <a:solidFill>
                        <a:srgbClr val="bfbfbf"/>
                      </a:solidFill>
                      <a:prstDash val="solid"/>
                    </a:lnB>
                    <a:noFill/>
                  </a:tcPr>
                </a:tc>
                <a:tc>
                  <a:txBody>
                    <a:bodyPr anchor="ctr">
                      <a:noAutofit/>
                    </a:bodyPr>
                    <a:p>
                      <a:pPr algn="ctr">
                        <a:lnSpc>
                          <a:spcPct val="100000"/>
                        </a:lnSpc>
                      </a:pPr>
                      <a:r>
                        <a:rPr b="1" lang="it-IT" sz="1600" spc="-1" strike="noStrike">
                          <a:solidFill>
                            <a:srgbClr val="000000"/>
                          </a:solidFill>
                          <a:latin typeface="Calibri"/>
                        </a:rPr>
                        <a:t>2,8 notti</a:t>
                      </a:r>
                      <a:endParaRPr b="0" lang="it-IT" sz="1600" spc="-1" strike="noStrike">
                        <a:solidFill>
                          <a:srgbClr val="000000"/>
                        </a:solidFill>
                        <a:latin typeface="Arial"/>
                      </a:endParaRPr>
                    </a:p>
                  </a:txBody>
                  <a:tcPr anchor="ctr" marL="91440" marR="91440">
                    <a:lnL w="12240">
                      <a:noFill/>
                      <a:prstDash val="solid"/>
                    </a:lnL>
                    <a:lnR w="12240">
                      <a:noFill/>
                      <a:prstDash val="solid"/>
                    </a:lnR>
                    <a:lnT w="12240">
                      <a:solidFill>
                        <a:srgbClr val="bfbfbf"/>
                      </a:solidFill>
                      <a:prstDash val="solid"/>
                    </a:lnT>
                    <a:lnB w="12240">
                      <a:solidFill>
                        <a:srgbClr val="bfbfbf"/>
                      </a:solidFill>
                      <a:prstDash val="solid"/>
                    </a:lnB>
                    <a:noFill/>
                  </a:tcPr>
                </a:tc>
                <a:tc>
                  <a:txBody>
                    <a:bodyPr anchor="ctr">
                      <a:noAutofit/>
                    </a:bodyPr>
                    <a:p>
                      <a:pPr algn="ctr">
                        <a:lnSpc>
                          <a:spcPct val="100000"/>
                        </a:lnSpc>
                      </a:pPr>
                      <a:r>
                        <a:rPr b="1" lang="it-IT" sz="1600" spc="-1" strike="noStrike">
                          <a:solidFill>
                            <a:srgbClr val="000000"/>
                          </a:solidFill>
                          <a:latin typeface="Calibri"/>
                        </a:rPr>
                        <a:t>2,7 notti</a:t>
                      </a:r>
                      <a:endParaRPr b="0" lang="it-IT" sz="1600" spc="-1" strike="noStrike">
                        <a:solidFill>
                          <a:srgbClr val="000000"/>
                        </a:solidFill>
                        <a:latin typeface="Arial"/>
                      </a:endParaRPr>
                    </a:p>
                  </a:txBody>
                  <a:tcPr anchor="ctr" marL="91440" marR="91440">
                    <a:lnL w="12240">
                      <a:noFill/>
                      <a:prstDash val="solid"/>
                    </a:lnL>
                    <a:lnR w="12240">
                      <a:noFill/>
                      <a:prstDash val="solid"/>
                    </a:lnR>
                    <a:lnT w="12240">
                      <a:solidFill>
                        <a:srgbClr val="bfbfbf"/>
                      </a:solidFill>
                      <a:prstDash val="solid"/>
                    </a:lnT>
                    <a:lnB w="12240">
                      <a:solidFill>
                        <a:srgbClr val="bfbfbf"/>
                      </a:solidFill>
                      <a:prstDash val="solid"/>
                    </a:lnB>
                    <a:noFill/>
                  </a:tcPr>
                </a:tc>
              </a:tr>
              <a:tr h="442800">
                <a:tc>
                  <a:txBody>
                    <a:bodyPr anchor="ctr">
                      <a:noAutofit/>
                    </a:bodyPr>
                    <a:p>
                      <a:pPr marL="285840" indent="-285840">
                        <a:lnSpc>
                          <a:spcPct val="100000"/>
                        </a:lnSpc>
                        <a:buClr>
                          <a:srgbClr val="000000"/>
                        </a:buClr>
                        <a:buFont typeface="Arial"/>
                        <a:buChar char="•"/>
                        <a:tabLst>
                          <a:tab algn="l" pos="1166760"/>
                        </a:tabLst>
                      </a:pPr>
                      <a:r>
                        <a:rPr b="0" lang="it-IT" sz="1600" spc="-1" strike="noStrike">
                          <a:solidFill>
                            <a:srgbClr val="000000"/>
                          </a:solidFill>
                          <a:latin typeface="Calibri"/>
                        </a:rPr>
                        <a:t>% presenze  Italiani                    </a:t>
                      </a:r>
                      <a:endParaRPr b="0" lang="it-IT" sz="1600" spc="-1" strike="noStrike">
                        <a:solidFill>
                          <a:srgbClr val="000000"/>
                        </a:solidFill>
                        <a:latin typeface="Arial"/>
                      </a:endParaRPr>
                    </a:p>
                    <a:p>
                      <a:pPr>
                        <a:lnSpc>
                          <a:spcPct val="100000"/>
                        </a:lnSpc>
                        <a:tabLst>
                          <a:tab algn="l" pos="0"/>
                        </a:tabLst>
                      </a:pPr>
                      <a:r>
                        <a:rPr b="0" lang="it-IT" sz="1600" spc="-1" strike="noStrike">
                          <a:solidFill>
                            <a:srgbClr val="000000"/>
                          </a:solidFill>
                          <a:latin typeface="Calibri"/>
                        </a:rPr>
                        <a:t>                           </a:t>
                      </a:r>
                      <a:r>
                        <a:rPr b="0" lang="it-IT" sz="1600" spc="-1" strike="noStrike">
                          <a:solidFill>
                            <a:srgbClr val="000000"/>
                          </a:solidFill>
                          <a:latin typeface="Calibri"/>
                        </a:rPr>
                        <a:t>Stranieri</a:t>
                      </a:r>
                      <a:endParaRPr b="0" lang="it-IT" sz="1600" spc="-1" strike="noStrike">
                        <a:solidFill>
                          <a:srgbClr val="000000"/>
                        </a:solidFill>
                        <a:latin typeface="Arial"/>
                      </a:endParaRPr>
                    </a:p>
                  </a:txBody>
                  <a:tcPr anchor="ctr" marL="91440" marR="91440">
                    <a:lnL w="12240">
                      <a:noFill/>
                      <a:prstDash val="solid"/>
                    </a:lnL>
                    <a:lnR w="12240">
                      <a:noFill/>
                      <a:prstDash val="solid"/>
                    </a:lnR>
                    <a:lnT w="12240">
                      <a:solidFill>
                        <a:srgbClr val="bfbfbf"/>
                      </a:solidFill>
                      <a:prstDash val="solid"/>
                    </a:lnT>
                    <a:lnB w="12240">
                      <a:solidFill>
                        <a:srgbClr val="bfbfbf"/>
                      </a:solidFill>
                      <a:prstDash val="solid"/>
                    </a:lnB>
                    <a:noFill/>
                  </a:tcPr>
                </a:tc>
                <a:tc>
                  <a:txBody>
                    <a:bodyPr anchor="ctr">
                      <a:noAutofit/>
                    </a:bodyPr>
                    <a:p>
                      <a:pPr algn="ctr">
                        <a:lnSpc>
                          <a:spcPct val="100000"/>
                        </a:lnSpc>
                      </a:pPr>
                      <a:r>
                        <a:rPr b="1" lang="it-IT" sz="1600" spc="-1" strike="noStrike">
                          <a:solidFill>
                            <a:srgbClr val="000000"/>
                          </a:solidFill>
                          <a:latin typeface="Calibri"/>
                        </a:rPr>
                        <a:t>59,7%</a:t>
                      </a:r>
                      <a:endParaRPr b="0" lang="it-IT" sz="1600" spc="-1" strike="noStrike">
                        <a:solidFill>
                          <a:srgbClr val="000000"/>
                        </a:solidFill>
                        <a:latin typeface="Arial"/>
                      </a:endParaRPr>
                    </a:p>
                    <a:p>
                      <a:pPr algn="ctr">
                        <a:lnSpc>
                          <a:spcPct val="100000"/>
                        </a:lnSpc>
                      </a:pPr>
                      <a:r>
                        <a:rPr b="0" lang="it-IT" sz="1600" spc="-1" strike="noStrike">
                          <a:solidFill>
                            <a:srgbClr val="000000"/>
                          </a:solidFill>
                          <a:latin typeface="Calibri"/>
                        </a:rPr>
                        <a:t>40,3%</a:t>
                      </a:r>
                      <a:endParaRPr b="0" lang="it-IT" sz="1600" spc="-1" strike="noStrike">
                        <a:solidFill>
                          <a:srgbClr val="000000"/>
                        </a:solidFill>
                        <a:latin typeface="Arial"/>
                      </a:endParaRPr>
                    </a:p>
                  </a:txBody>
                  <a:tcPr anchor="ctr" marL="91440" marR="91440">
                    <a:lnL w="12240">
                      <a:noFill/>
                      <a:prstDash val="solid"/>
                    </a:lnL>
                    <a:lnR w="12240">
                      <a:noFill/>
                      <a:prstDash val="solid"/>
                    </a:lnR>
                    <a:lnT w="12240">
                      <a:solidFill>
                        <a:srgbClr val="bfbfbf"/>
                      </a:solidFill>
                      <a:prstDash val="solid"/>
                    </a:lnT>
                    <a:lnB w="12240">
                      <a:solidFill>
                        <a:srgbClr val="bfbfbf"/>
                      </a:solidFill>
                      <a:prstDash val="solid"/>
                    </a:lnB>
                    <a:noFill/>
                  </a:tcPr>
                </a:tc>
                <a:tc>
                  <a:txBody>
                    <a:bodyPr anchor="ctr">
                      <a:noAutofit/>
                    </a:bodyPr>
                    <a:p>
                      <a:pPr algn="ctr">
                        <a:lnSpc>
                          <a:spcPct val="100000"/>
                        </a:lnSpc>
                      </a:pPr>
                      <a:r>
                        <a:rPr b="1" lang="it-IT" sz="1600" spc="-1" strike="noStrike">
                          <a:solidFill>
                            <a:srgbClr val="000000"/>
                          </a:solidFill>
                          <a:latin typeface="Calibri"/>
                        </a:rPr>
                        <a:t>59,9%</a:t>
                      </a:r>
                      <a:endParaRPr b="0" lang="it-IT" sz="1600" spc="-1" strike="noStrike">
                        <a:solidFill>
                          <a:srgbClr val="000000"/>
                        </a:solidFill>
                        <a:latin typeface="Arial"/>
                      </a:endParaRPr>
                    </a:p>
                    <a:p>
                      <a:pPr algn="ctr">
                        <a:lnSpc>
                          <a:spcPct val="100000"/>
                        </a:lnSpc>
                      </a:pPr>
                      <a:r>
                        <a:rPr b="0" lang="it-IT" sz="1600" spc="-1" strike="noStrike">
                          <a:solidFill>
                            <a:srgbClr val="000000"/>
                          </a:solidFill>
                          <a:latin typeface="Calibri"/>
                        </a:rPr>
                        <a:t>40,1%</a:t>
                      </a:r>
                      <a:endParaRPr b="0" lang="it-IT" sz="1600" spc="-1" strike="noStrike">
                        <a:solidFill>
                          <a:srgbClr val="000000"/>
                        </a:solidFill>
                        <a:latin typeface="Arial"/>
                      </a:endParaRPr>
                    </a:p>
                  </a:txBody>
                  <a:tcPr anchor="ctr" marL="91440" marR="91440">
                    <a:lnL w="12240">
                      <a:noFill/>
                      <a:prstDash val="solid"/>
                    </a:lnL>
                    <a:lnR w="12240">
                      <a:noFill/>
                      <a:prstDash val="solid"/>
                    </a:lnR>
                    <a:lnT w="12240">
                      <a:solidFill>
                        <a:srgbClr val="bfbfbf"/>
                      </a:solidFill>
                      <a:prstDash val="solid"/>
                    </a:lnT>
                    <a:lnB w="12240">
                      <a:solidFill>
                        <a:srgbClr val="bfbfbf"/>
                      </a:solidFill>
                      <a:prstDash val="solid"/>
                    </a:lnB>
                    <a:noFill/>
                  </a:tcPr>
                </a:tc>
              </a:tr>
              <a:tr h="990000">
                <a:tc>
                  <a:txBody>
                    <a:bodyPr anchor="ctr">
                      <a:noAutofit/>
                    </a:bodyPr>
                    <a:p>
                      <a:pPr marL="285840" indent="-285840">
                        <a:lnSpc>
                          <a:spcPct val="100000"/>
                        </a:lnSpc>
                        <a:buClr>
                          <a:srgbClr val="000000"/>
                        </a:buClr>
                        <a:buFont typeface="Arial"/>
                        <a:buChar char="•"/>
                      </a:pPr>
                      <a:r>
                        <a:rPr b="0" lang="it-IT" sz="1600" spc="-1" strike="noStrike">
                          <a:solidFill>
                            <a:srgbClr val="000000"/>
                          </a:solidFill>
                          <a:latin typeface="Calibri"/>
                        </a:rPr>
                        <a:t>Principali mercati</a:t>
                      </a:r>
                      <a:endParaRPr b="0" lang="it-IT" sz="1600" spc="-1" strike="noStrike">
                        <a:solidFill>
                          <a:srgbClr val="000000"/>
                        </a:solidFill>
                        <a:latin typeface="Arial"/>
                      </a:endParaRPr>
                    </a:p>
                  </a:txBody>
                  <a:tcPr anchor="ctr" marL="91440" marR="91440">
                    <a:lnL w="12240">
                      <a:noFill/>
                      <a:prstDash val="solid"/>
                    </a:lnL>
                    <a:lnR w="12240">
                      <a:noFill/>
                      <a:prstDash val="solid"/>
                    </a:lnR>
                    <a:lnT w="12240">
                      <a:solidFill>
                        <a:srgbClr val="bfbfbf"/>
                      </a:solidFill>
                      <a:prstDash val="solid"/>
                    </a:lnT>
                    <a:lnB w="12240">
                      <a:noFill/>
                      <a:prstDash val="solid"/>
                    </a:lnB>
                    <a:noFill/>
                  </a:tcPr>
                </a:tc>
                <a:tc>
                  <a:txBody>
                    <a:bodyPr anchor="ctr">
                      <a:noAutofit/>
                    </a:bodyPr>
                    <a:p>
                      <a:pPr marL="173160" indent="-173160" algn="ctr">
                        <a:lnSpc>
                          <a:spcPct val="100000"/>
                        </a:lnSpc>
                        <a:buClr>
                          <a:srgbClr val="c00000"/>
                        </a:buClr>
                        <a:buSzPct val="70000"/>
                        <a:buFont typeface="Calibri Light"/>
                        <a:buAutoNum type="romanUcPeriod"/>
                      </a:pPr>
                      <a:r>
                        <a:rPr b="0" lang="it-IT" sz="1600" spc="-1" strike="noStrike">
                          <a:solidFill>
                            <a:srgbClr val="c00000"/>
                          </a:solidFill>
                          <a:latin typeface="Calibri"/>
                        </a:rPr>
                        <a:t>Lombardia </a:t>
                      </a:r>
                      <a:endParaRPr b="0" lang="it-IT" sz="1600" spc="-1" strike="noStrike">
                        <a:solidFill>
                          <a:srgbClr val="000000"/>
                        </a:solidFill>
                        <a:latin typeface="Arial"/>
                      </a:endParaRPr>
                    </a:p>
                    <a:p>
                      <a:pPr marL="173160" indent="-173160" algn="ctr">
                        <a:lnSpc>
                          <a:spcPct val="100000"/>
                        </a:lnSpc>
                        <a:buClr>
                          <a:srgbClr val="c00000"/>
                        </a:buClr>
                        <a:buSzPct val="70000"/>
                        <a:buFont typeface="Calibri Light"/>
                        <a:buAutoNum type="romanUcPeriod"/>
                      </a:pPr>
                      <a:r>
                        <a:rPr b="0" lang="it-IT" sz="1600" spc="-1" strike="noStrike">
                          <a:solidFill>
                            <a:srgbClr val="c00000"/>
                          </a:solidFill>
                          <a:latin typeface="Calibri"/>
                        </a:rPr>
                        <a:t>Toscana </a:t>
                      </a:r>
                      <a:endParaRPr b="0" lang="it-IT" sz="1600" spc="-1" strike="noStrike">
                        <a:solidFill>
                          <a:srgbClr val="000000"/>
                        </a:solidFill>
                        <a:latin typeface="Arial"/>
                      </a:endParaRPr>
                    </a:p>
                    <a:p>
                      <a:pPr marL="173160" indent="-173160" algn="ctr">
                        <a:lnSpc>
                          <a:spcPct val="100000"/>
                        </a:lnSpc>
                        <a:buClr>
                          <a:srgbClr val="000000"/>
                        </a:buClr>
                        <a:buSzPct val="70000"/>
                        <a:buFont typeface="Calibri Light"/>
                        <a:buAutoNum type="romanUcPeriod"/>
                      </a:pPr>
                      <a:r>
                        <a:rPr b="1" lang="it-IT" sz="1600" spc="-1" strike="noStrike">
                          <a:solidFill>
                            <a:srgbClr val="000000"/>
                          </a:solidFill>
                          <a:latin typeface="Calibri"/>
                        </a:rPr>
                        <a:t>Germania </a:t>
                      </a:r>
                      <a:endParaRPr b="0" lang="it-IT" sz="1600" spc="-1" strike="noStrike">
                        <a:solidFill>
                          <a:srgbClr val="000000"/>
                        </a:solidFill>
                        <a:latin typeface="Arial"/>
                      </a:endParaRPr>
                    </a:p>
                    <a:p>
                      <a:pPr marL="173160" indent="-173160" algn="ctr">
                        <a:lnSpc>
                          <a:spcPct val="100000"/>
                        </a:lnSpc>
                        <a:buClr>
                          <a:srgbClr val="000000"/>
                        </a:buClr>
                        <a:buSzPct val="70000"/>
                        <a:buFont typeface="Calibri Light"/>
                        <a:buAutoNum type="romanUcPeriod"/>
                      </a:pPr>
                      <a:r>
                        <a:rPr b="1" lang="it-IT" sz="1600" spc="-1" strike="noStrike">
                          <a:solidFill>
                            <a:srgbClr val="000000"/>
                          </a:solidFill>
                          <a:latin typeface="Calibri"/>
                        </a:rPr>
                        <a:t>Svizzera </a:t>
                      </a:r>
                      <a:endParaRPr b="0" lang="it-IT" sz="1600" spc="-1" strike="noStrike">
                        <a:solidFill>
                          <a:srgbClr val="000000"/>
                        </a:solidFill>
                        <a:latin typeface="Arial"/>
                      </a:endParaRPr>
                    </a:p>
                    <a:p>
                      <a:pPr marL="173160" indent="-173160" algn="ctr">
                        <a:lnSpc>
                          <a:spcPct val="100000"/>
                        </a:lnSpc>
                        <a:buClr>
                          <a:srgbClr val="000000"/>
                        </a:buClr>
                        <a:buSzPct val="70000"/>
                        <a:buFont typeface="Calibri Light"/>
                        <a:buAutoNum type="romanUcPeriod"/>
                      </a:pPr>
                      <a:r>
                        <a:rPr b="1" lang="it-IT" sz="1600" spc="-1" strike="noStrike">
                          <a:solidFill>
                            <a:srgbClr val="000000"/>
                          </a:solidFill>
                          <a:latin typeface="Calibri"/>
                        </a:rPr>
                        <a:t>Francia</a:t>
                      </a:r>
                      <a:endParaRPr b="0" lang="it-IT" sz="1600" spc="-1" strike="noStrike">
                        <a:solidFill>
                          <a:srgbClr val="000000"/>
                        </a:solidFill>
                        <a:latin typeface="Arial"/>
                      </a:endParaRPr>
                    </a:p>
                  </a:txBody>
                  <a:tcPr anchor="ctr" marL="91440" marR="91440">
                    <a:lnL w="12240">
                      <a:noFill/>
                      <a:prstDash val="solid"/>
                    </a:lnL>
                    <a:lnR w="12240">
                      <a:noFill/>
                      <a:prstDash val="solid"/>
                    </a:lnR>
                    <a:lnT w="12240">
                      <a:solidFill>
                        <a:srgbClr val="bfbfbf"/>
                      </a:solidFill>
                      <a:prstDash val="solid"/>
                    </a:lnT>
                    <a:lnB w="12240">
                      <a:noFill/>
                      <a:prstDash val="solid"/>
                    </a:lnB>
                    <a:noFill/>
                  </a:tcPr>
                </a:tc>
                <a:tc>
                  <a:txBody>
                    <a:bodyPr anchor="ctr">
                      <a:noAutofit/>
                    </a:bodyPr>
                    <a:p>
                      <a:pPr marL="173160" indent="-173160" algn="ctr">
                        <a:lnSpc>
                          <a:spcPct val="100000"/>
                        </a:lnSpc>
                        <a:buClr>
                          <a:srgbClr val="c00000"/>
                        </a:buClr>
                        <a:buSzPct val="70000"/>
                        <a:buFont typeface="Calibri Light"/>
                        <a:buAutoNum type="romanUcPeriod"/>
                      </a:pPr>
                      <a:r>
                        <a:rPr b="0" lang="it-IT" sz="1600" spc="-1" strike="noStrike">
                          <a:solidFill>
                            <a:srgbClr val="c00000"/>
                          </a:solidFill>
                          <a:latin typeface="Calibri"/>
                        </a:rPr>
                        <a:t>Lombardia </a:t>
                      </a:r>
                      <a:endParaRPr b="0" lang="it-IT" sz="1600" spc="-1" strike="noStrike">
                        <a:solidFill>
                          <a:srgbClr val="000000"/>
                        </a:solidFill>
                        <a:latin typeface="Arial"/>
                      </a:endParaRPr>
                    </a:p>
                    <a:p>
                      <a:pPr marL="173160" indent="-173160" algn="ctr">
                        <a:lnSpc>
                          <a:spcPct val="100000"/>
                        </a:lnSpc>
                        <a:buClr>
                          <a:srgbClr val="c00000"/>
                        </a:buClr>
                        <a:buSzPct val="70000"/>
                        <a:buFont typeface="Calibri Light"/>
                        <a:buAutoNum type="romanUcPeriod"/>
                      </a:pPr>
                      <a:r>
                        <a:rPr b="0" lang="it-IT" sz="1600" spc="-1" strike="noStrike">
                          <a:solidFill>
                            <a:srgbClr val="c00000"/>
                          </a:solidFill>
                          <a:latin typeface="Calibri"/>
                        </a:rPr>
                        <a:t>Toscana </a:t>
                      </a:r>
                      <a:endParaRPr b="0" lang="it-IT" sz="1600" spc="-1" strike="noStrike">
                        <a:solidFill>
                          <a:srgbClr val="000000"/>
                        </a:solidFill>
                        <a:latin typeface="Arial"/>
                      </a:endParaRPr>
                    </a:p>
                    <a:p>
                      <a:pPr marL="173160" indent="-173160" algn="ctr">
                        <a:lnSpc>
                          <a:spcPct val="100000"/>
                        </a:lnSpc>
                        <a:buClr>
                          <a:srgbClr val="000000"/>
                        </a:buClr>
                        <a:buSzPct val="70000"/>
                        <a:buFont typeface="Calibri Light"/>
                        <a:buAutoNum type="romanUcPeriod"/>
                      </a:pPr>
                      <a:r>
                        <a:rPr b="1" lang="it-IT" sz="1600" spc="-1" strike="noStrike">
                          <a:solidFill>
                            <a:srgbClr val="000000"/>
                          </a:solidFill>
                          <a:latin typeface="Calibri"/>
                        </a:rPr>
                        <a:t>Germania </a:t>
                      </a:r>
                      <a:endParaRPr b="0" lang="it-IT" sz="1600" spc="-1" strike="noStrike">
                        <a:solidFill>
                          <a:srgbClr val="000000"/>
                        </a:solidFill>
                        <a:latin typeface="Arial"/>
                      </a:endParaRPr>
                    </a:p>
                    <a:p>
                      <a:pPr marL="173160" indent="-173160" algn="ctr">
                        <a:lnSpc>
                          <a:spcPct val="100000"/>
                        </a:lnSpc>
                        <a:buClr>
                          <a:srgbClr val="000000"/>
                        </a:buClr>
                        <a:buSzPct val="70000"/>
                        <a:buFont typeface="Calibri Light"/>
                        <a:buAutoNum type="romanUcPeriod"/>
                      </a:pPr>
                      <a:r>
                        <a:rPr b="1" lang="it-IT" sz="1600" spc="-1" strike="noStrike">
                          <a:solidFill>
                            <a:srgbClr val="000000"/>
                          </a:solidFill>
                          <a:latin typeface="Calibri"/>
                        </a:rPr>
                        <a:t>Svizzera </a:t>
                      </a:r>
                      <a:endParaRPr b="0" lang="it-IT" sz="1600" spc="-1" strike="noStrike">
                        <a:solidFill>
                          <a:srgbClr val="000000"/>
                        </a:solidFill>
                        <a:latin typeface="Arial"/>
                      </a:endParaRPr>
                    </a:p>
                    <a:p>
                      <a:pPr marL="173160" indent="-173160" algn="ctr">
                        <a:lnSpc>
                          <a:spcPct val="100000"/>
                        </a:lnSpc>
                        <a:buClr>
                          <a:srgbClr val="000000"/>
                        </a:buClr>
                        <a:buSzPct val="70000"/>
                        <a:buFont typeface="Calibri Light"/>
                        <a:buAutoNum type="romanUcPeriod"/>
                      </a:pPr>
                      <a:r>
                        <a:rPr b="1" lang="it-IT" sz="1600" spc="-1" strike="noStrike">
                          <a:solidFill>
                            <a:srgbClr val="000000"/>
                          </a:solidFill>
                          <a:latin typeface="Calibri"/>
                        </a:rPr>
                        <a:t>Francia</a:t>
                      </a:r>
                      <a:endParaRPr b="0" lang="it-IT" sz="1600" spc="-1" strike="noStrike">
                        <a:solidFill>
                          <a:srgbClr val="000000"/>
                        </a:solidFill>
                        <a:latin typeface="Arial"/>
                      </a:endParaRPr>
                    </a:p>
                  </a:txBody>
                  <a:tcPr anchor="ctr" marL="91440" marR="91440">
                    <a:lnL w="12240">
                      <a:noFill/>
                      <a:prstDash val="solid"/>
                    </a:lnL>
                    <a:lnR w="12240">
                      <a:noFill/>
                      <a:prstDash val="solid"/>
                    </a:lnR>
                    <a:lnT w="12240">
                      <a:solidFill>
                        <a:srgbClr val="bfbfbf"/>
                      </a:solidFill>
                      <a:prstDash val="solid"/>
                    </a:lnT>
                    <a:lnB w="12240">
                      <a:noFill/>
                      <a:prstDash val="solid"/>
                    </a:lnB>
                    <a:noFill/>
                  </a:tcPr>
                </a:tc>
              </a:tr>
            </a:tbl>
          </a:graphicData>
        </a:graphic>
      </p:graphicFrame>
      <p:graphicFrame>
        <p:nvGraphicFramePr>
          <p:cNvPr id="335" name="Tabella 9"/>
          <p:cNvGraphicFramePr/>
          <p:nvPr/>
        </p:nvGraphicFramePr>
        <p:xfrm>
          <a:off x="2961720" y="3515760"/>
          <a:ext cx="6864480" cy="2191320"/>
        </p:xfrm>
        <a:graphic>
          <a:graphicData uri="http://schemas.openxmlformats.org/drawingml/2006/table">
            <a:tbl>
              <a:tblPr/>
              <a:tblGrid>
                <a:gridCol w="2398320"/>
                <a:gridCol w="330120"/>
                <a:gridCol w="2067840"/>
                <a:gridCol w="2067840"/>
              </a:tblGrid>
              <a:tr h="286920">
                <a:tc>
                  <a:txBody>
                    <a:bodyPr anchor="ctr">
                      <a:noAutofit/>
                    </a:bodyPr>
                    <a:p>
                      <a:pPr algn="ctr">
                        <a:lnSpc>
                          <a:spcPct val="100000"/>
                        </a:lnSpc>
                      </a:pPr>
                      <a:r>
                        <a:rPr b="1" lang="it-IT" sz="1600" spc="-1" strike="noStrike">
                          <a:solidFill>
                            <a:srgbClr val="ffffff"/>
                          </a:solidFill>
                          <a:latin typeface="Calibri"/>
                        </a:rPr>
                        <a:t>Mese di Maggio</a:t>
                      </a:r>
                      <a:endParaRPr b="0" lang="it-IT" sz="1600" spc="-1" strike="noStrike">
                        <a:solidFill>
                          <a:srgbClr val="000000"/>
                        </a:solidFill>
                        <a:latin typeface="Arial"/>
                      </a:endParaRPr>
                    </a:p>
                  </a:txBody>
                  <a:tcPr anchor="ctr" marL="91440" marR="91440">
                    <a:lnL w="12240">
                      <a:noFill/>
                      <a:prstDash val="solid"/>
                    </a:lnL>
                    <a:lnR w="12240">
                      <a:noFill/>
                      <a:prstDash val="solid"/>
                    </a:lnR>
                    <a:lnT w="12240">
                      <a:noFill/>
                      <a:prstDash val="solid"/>
                    </a:lnT>
                    <a:lnB w="12240">
                      <a:solidFill>
                        <a:srgbClr val="bfbfbf"/>
                      </a:solidFill>
                      <a:prstDash val="solid"/>
                    </a:lnB>
                    <a:solidFill>
                      <a:srgbClr val="009999"/>
                    </a:solidFill>
                  </a:tcPr>
                </a:tc>
                <a:tc gridSpan="2">
                  <a:txBody>
                    <a:bodyPr anchor="ctr">
                      <a:noAutofit/>
                    </a:bodyPr>
                    <a:p>
                      <a:pPr algn="ctr">
                        <a:lnSpc>
                          <a:spcPct val="100000"/>
                        </a:lnSpc>
                      </a:pPr>
                      <a:r>
                        <a:rPr b="1" lang="it-IT" sz="1600" spc="-1" strike="noStrike">
                          <a:solidFill>
                            <a:srgbClr val="ffffff"/>
                          </a:solidFill>
                          <a:latin typeface="Calibri"/>
                        </a:rPr>
                        <a:t>2022</a:t>
                      </a:r>
                      <a:endParaRPr b="0" lang="it-IT" sz="1600" spc="-1" strike="noStrike">
                        <a:solidFill>
                          <a:srgbClr val="000000"/>
                        </a:solidFill>
                        <a:latin typeface="Arial"/>
                      </a:endParaRPr>
                    </a:p>
                  </a:txBody>
                  <a:tcPr anchor="ctr" marL="91440" marR="91440">
                    <a:lnL w="12240">
                      <a:noFill/>
                      <a:prstDash val="solid"/>
                    </a:lnL>
                    <a:lnR w="12240">
                      <a:noFill/>
                      <a:prstDash val="solid"/>
                    </a:lnR>
                    <a:lnT w="12240">
                      <a:noFill/>
                      <a:prstDash val="solid"/>
                    </a:lnT>
                    <a:lnB w="12240">
                      <a:solidFill>
                        <a:srgbClr val="bfbfbf"/>
                      </a:solidFill>
                      <a:prstDash val="solid"/>
                    </a:lnB>
                    <a:solidFill>
                      <a:srgbClr val="009999"/>
                    </a:solidFill>
                  </a:tcPr>
                </a:tc>
                <a:tc hMerge="1">
                  <a:txBody>
                    <a:bodyPr lIns="90000" rIns="90000" tIns="45000" bIns="45000" anchor="t">
                      <a:noAutofit/>
                    </a:bodyPr>
                    <a:p>
                      <a:endParaRPr b="0" lang="it-IT" sz="1800" spc="-1" strike="noStrike">
                        <a:solidFill>
                          <a:srgbClr val="000000"/>
                        </a:solidFill>
                        <a:latin typeface="Arial"/>
                      </a:endParaRPr>
                    </a:p>
                  </a:txBody>
                  <a:tcPr anchor="t" marL="90000" marR="90000">
                    <a:lnL>
                      <a:noFill/>
                    </a:lnL>
                    <a:lnR>
                      <a:noFill/>
                    </a:lnR>
                    <a:lnT>
                      <a:noFill/>
                    </a:lnT>
                    <a:lnB>
                      <a:noFill/>
                    </a:lnB>
                    <a:solidFill>
                      <a:srgbClr val="729fcf"/>
                    </a:solidFill>
                  </a:tcPr>
                </a:tc>
                <a:tc>
                  <a:txBody>
                    <a:bodyPr anchor="ctr">
                      <a:noAutofit/>
                    </a:bodyPr>
                    <a:p>
                      <a:pPr algn="ctr">
                        <a:lnSpc>
                          <a:spcPct val="100000"/>
                        </a:lnSpc>
                      </a:pPr>
                      <a:r>
                        <a:rPr b="1" lang="it-IT" sz="1600" spc="-1" strike="noStrike">
                          <a:solidFill>
                            <a:srgbClr val="ffffff"/>
                          </a:solidFill>
                          <a:latin typeface="Calibri"/>
                        </a:rPr>
                        <a:t>2023</a:t>
                      </a:r>
                      <a:endParaRPr b="0" lang="it-IT" sz="1600" spc="-1" strike="noStrike">
                        <a:solidFill>
                          <a:srgbClr val="000000"/>
                        </a:solidFill>
                        <a:latin typeface="Arial"/>
                      </a:endParaRPr>
                    </a:p>
                  </a:txBody>
                  <a:tcPr anchor="ctr" marL="91440" marR="91440">
                    <a:lnL w="12240">
                      <a:noFill/>
                      <a:prstDash val="solid"/>
                    </a:lnL>
                    <a:lnR w="12240">
                      <a:noFill/>
                      <a:prstDash val="solid"/>
                    </a:lnR>
                    <a:lnT w="12240">
                      <a:noFill/>
                      <a:prstDash val="solid"/>
                    </a:lnT>
                    <a:lnB w="12240">
                      <a:solidFill>
                        <a:srgbClr val="bfbfbf"/>
                      </a:solidFill>
                      <a:prstDash val="solid"/>
                    </a:lnB>
                    <a:solidFill>
                      <a:srgbClr val="009999"/>
                    </a:solidFill>
                  </a:tcPr>
                </a:tc>
              </a:tr>
              <a:tr h="260280">
                <a:tc gridSpan="2">
                  <a:txBody>
                    <a:bodyPr anchor="ctr">
                      <a:noAutofit/>
                    </a:bodyPr>
                    <a:p>
                      <a:pPr marL="285840" indent="-285840">
                        <a:lnSpc>
                          <a:spcPct val="100000"/>
                        </a:lnSpc>
                        <a:buClr>
                          <a:srgbClr val="000000"/>
                        </a:buClr>
                        <a:buFont typeface="Arial"/>
                        <a:buChar char="•"/>
                      </a:pPr>
                      <a:r>
                        <a:rPr b="0" lang="it-IT" sz="1600" spc="-1" strike="noStrike">
                          <a:solidFill>
                            <a:srgbClr val="000000"/>
                          </a:solidFill>
                          <a:latin typeface="Calibri"/>
                        </a:rPr>
                        <a:t>Permanenza media</a:t>
                      </a:r>
                      <a:endParaRPr b="0" lang="it-IT" sz="1600" spc="-1" strike="noStrike">
                        <a:solidFill>
                          <a:srgbClr val="000000"/>
                        </a:solidFill>
                        <a:latin typeface="Arial"/>
                      </a:endParaRPr>
                    </a:p>
                  </a:txBody>
                  <a:tcPr anchor="ctr" marL="91440" marR="91440">
                    <a:lnL w="12240">
                      <a:noFill/>
                      <a:prstDash val="solid"/>
                    </a:lnL>
                    <a:lnR w="12240">
                      <a:noFill/>
                      <a:prstDash val="solid"/>
                    </a:lnR>
                    <a:lnT w="12240">
                      <a:solidFill>
                        <a:srgbClr val="bfbfbf"/>
                      </a:solidFill>
                      <a:prstDash val="solid"/>
                    </a:lnT>
                    <a:lnB w="12240">
                      <a:solidFill>
                        <a:srgbClr val="bfbfbf"/>
                      </a:solidFill>
                      <a:prstDash val="solid"/>
                    </a:lnB>
                    <a:noFill/>
                  </a:tcPr>
                </a:tc>
                <a:tc hMerge="1">
                  <a:txBody>
                    <a:bodyPr lIns="90000" rIns="90000" tIns="45000" bIns="45000" anchor="t">
                      <a:noAutofit/>
                    </a:bodyPr>
                    <a:p>
                      <a:endParaRPr b="0" lang="it-IT" sz="1800" spc="-1" strike="noStrike">
                        <a:solidFill>
                          <a:srgbClr val="000000"/>
                        </a:solidFill>
                        <a:latin typeface="Arial"/>
                      </a:endParaRPr>
                    </a:p>
                  </a:txBody>
                  <a:tcPr anchor="t" marL="90000" marR="90000">
                    <a:lnL>
                      <a:noFill/>
                    </a:lnL>
                    <a:lnR>
                      <a:noFill/>
                    </a:lnR>
                    <a:lnT>
                      <a:noFill/>
                    </a:lnT>
                    <a:lnB>
                      <a:noFill/>
                    </a:lnB>
                    <a:solidFill>
                      <a:srgbClr val="729fcf"/>
                    </a:solidFill>
                  </a:tcPr>
                </a:tc>
                <a:tc>
                  <a:txBody>
                    <a:bodyPr anchor="ctr">
                      <a:noAutofit/>
                    </a:bodyPr>
                    <a:p>
                      <a:pPr algn="ctr">
                        <a:lnSpc>
                          <a:spcPct val="100000"/>
                        </a:lnSpc>
                      </a:pPr>
                      <a:r>
                        <a:rPr b="1" lang="it-IT" sz="1600" spc="-1" strike="noStrike">
                          <a:solidFill>
                            <a:srgbClr val="000000"/>
                          </a:solidFill>
                          <a:latin typeface="Calibri"/>
                        </a:rPr>
                        <a:t>3,5 notti</a:t>
                      </a:r>
                      <a:endParaRPr b="0" lang="it-IT" sz="1600" spc="-1" strike="noStrike">
                        <a:solidFill>
                          <a:srgbClr val="000000"/>
                        </a:solidFill>
                        <a:latin typeface="Arial"/>
                      </a:endParaRPr>
                    </a:p>
                  </a:txBody>
                  <a:tcPr anchor="ctr" marL="91440" marR="91440">
                    <a:lnL w="12240">
                      <a:noFill/>
                      <a:prstDash val="solid"/>
                    </a:lnL>
                    <a:lnR w="12240">
                      <a:noFill/>
                      <a:prstDash val="solid"/>
                    </a:lnR>
                    <a:lnT w="12240">
                      <a:solidFill>
                        <a:srgbClr val="bfbfbf"/>
                      </a:solidFill>
                      <a:prstDash val="solid"/>
                    </a:lnT>
                    <a:lnB w="12240">
                      <a:solidFill>
                        <a:srgbClr val="bfbfbf"/>
                      </a:solidFill>
                      <a:prstDash val="solid"/>
                    </a:lnB>
                    <a:noFill/>
                  </a:tcPr>
                </a:tc>
                <a:tc>
                  <a:txBody>
                    <a:bodyPr anchor="ctr">
                      <a:noAutofit/>
                    </a:bodyPr>
                    <a:p>
                      <a:pPr algn="ctr">
                        <a:lnSpc>
                          <a:spcPct val="100000"/>
                        </a:lnSpc>
                      </a:pPr>
                      <a:r>
                        <a:rPr b="1" lang="it-IT" sz="1600" spc="-1" strike="noStrike">
                          <a:solidFill>
                            <a:srgbClr val="000000"/>
                          </a:solidFill>
                          <a:latin typeface="Calibri"/>
                        </a:rPr>
                        <a:t>3,8 notti</a:t>
                      </a:r>
                      <a:endParaRPr b="0" lang="it-IT" sz="1600" spc="-1" strike="noStrike">
                        <a:solidFill>
                          <a:srgbClr val="000000"/>
                        </a:solidFill>
                        <a:latin typeface="Arial"/>
                      </a:endParaRPr>
                    </a:p>
                  </a:txBody>
                  <a:tcPr anchor="ctr" marL="91440" marR="91440">
                    <a:lnL w="12240">
                      <a:noFill/>
                      <a:prstDash val="solid"/>
                    </a:lnL>
                    <a:lnR w="12240">
                      <a:noFill/>
                      <a:prstDash val="solid"/>
                    </a:lnR>
                    <a:lnT w="12240">
                      <a:solidFill>
                        <a:srgbClr val="bfbfbf"/>
                      </a:solidFill>
                      <a:prstDash val="solid"/>
                    </a:lnT>
                    <a:lnB w="12240">
                      <a:solidFill>
                        <a:srgbClr val="bfbfbf"/>
                      </a:solidFill>
                      <a:prstDash val="solid"/>
                    </a:lnB>
                    <a:noFill/>
                  </a:tcPr>
                </a:tc>
              </a:tr>
              <a:tr h="442800">
                <a:tc gridSpan="2">
                  <a:txBody>
                    <a:bodyPr anchor="ctr">
                      <a:noAutofit/>
                    </a:bodyPr>
                    <a:p>
                      <a:pPr marL="285840" indent="-285840">
                        <a:lnSpc>
                          <a:spcPct val="100000"/>
                        </a:lnSpc>
                        <a:buClr>
                          <a:srgbClr val="000000"/>
                        </a:buClr>
                        <a:buFont typeface="Arial"/>
                        <a:buChar char="•"/>
                        <a:tabLst>
                          <a:tab algn="l" pos="1166760"/>
                        </a:tabLst>
                      </a:pPr>
                      <a:r>
                        <a:rPr b="0" lang="it-IT" sz="1600" spc="-1" strike="noStrike">
                          <a:solidFill>
                            <a:srgbClr val="000000"/>
                          </a:solidFill>
                          <a:latin typeface="Calibri"/>
                        </a:rPr>
                        <a:t>% presenze </a:t>
                      </a:r>
                      <a:r>
                        <a:rPr b="0" lang="it-IT" sz="1600" spc="-1" strike="noStrike">
                          <a:solidFill>
                            <a:srgbClr val="000000"/>
                          </a:solidFill>
                          <a:latin typeface="Calibri"/>
                        </a:rPr>
                        <a:t>	</a:t>
                      </a:r>
                      <a:r>
                        <a:rPr b="0" lang="it-IT" sz="1600" spc="-1" strike="noStrike">
                          <a:solidFill>
                            <a:srgbClr val="000000"/>
                          </a:solidFill>
                          <a:latin typeface="Calibri"/>
                        </a:rPr>
                        <a:t>Italiani</a:t>
                      </a:r>
                      <a:endParaRPr b="0" lang="it-IT" sz="1600" spc="-1" strike="noStrike">
                        <a:solidFill>
                          <a:srgbClr val="000000"/>
                        </a:solidFill>
                        <a:latin typeface="Arial"/>
                      </a:endParaRPr>
                    </a:p>
                    <a:p>
                      <a:pPr>
                        <a:lnSpc>
                          <a:spcPct val="100000"/>
                        </a:lnSpc>
                        <a:tabLst>
                          <a:tab algn="l" pos="0"/>
                        </a:tabLst>
                      </a:pPr>
                      <a:r>
                        <a:rPr b="0" lang="it-IT" sz="1600" spc="-1" strike="noStrike">
                          <a:solidFill>
                            <a:srgbClr val="000000"/>
                          </a:solidFill>
                          <a:latin typeface="Calibri"/>
                        </a:rPr>
                        <a:t>	</a:t>
                      </a:r>
                      <a:r>
                        <a:rPr b="0" lang="it-IT" sz="1600" spc="-1" strike="noStrike">
                          <a:solidFill>
                            <a:srgbClr val="000000"/>
                          </a:solidFill>
                          <a:latin typeface="Calibri"/>
                        </a:rPr>
                        <a:t>             </a:t>
                      </a:r>
                      <a:r>
                        <a:rPr b="0" lang="it-IT" sz="1600" spc="-1" strike="noStrike">
                          <a:solidFill>
                            <a:srgbClr val="000000"/>
                          </a:solidFill>
                          <a:latin typeface="Calibri"/>
                        </a:rPr>
                        <a:t>Stranieri</a:t>
                      </a:r>
                      <a:endParaRPr b="0" lang="it-IT" sz="1600" spc="-1" strike="noStrike">
                        <a:solidFill>
                          <a:srgbClr val="000000"/>
                        </a:solidFill>
                        <a:latin typeface="Arial"/>
                      </a:endParaRPr>
                    </a:p>
                  </a:txBody>
                  <a:tcPr anchor="ctr" marL="91440" marR="91440">
                    <a:lnL w="12240">
                      <a:noFill/>
                      <a:prstDash val="solid"/>
                    </a:lnL>
                    <a:lnR w="12240">
                      <a:noFill/>
                      <a:prstDash val="solid"/>
                    </a:lnR>
                    <a:lnT w="12240">
                      <a:solidFill>
                        <a:srgbClr val="bfbfbf"/>
                      </a:solidFill>
                      <a:prstDash val="solid"/>
                    </a:lnT>
                    <a:lnB w="12240">
                      <a:solidFill>
                        <a:srgbClr val="bfbfbf"/>
                      </a:solidFill>
                      <a:prstDash val="solid"/>
                    </a:lnB>
                    <a:noFill/>
                  </a:tcPr>
                </a:tc>
                <a:tc hMerge="1">
                  <a:txBody>
                    <a:bodyPr lIns="90000" rIns="90000" tIns="45000" bIns="45000" anchor="t">
                      <a:noAutofit/>
                    </a:bodyPr>
                    <a:p>
                      <a:endParaRPr b="0" lang="it-IT" sz="1800" spc="-1" strike="noStrike">
                        <a:solidFill>
                          <a:srgbClr val="000000"/>
                        </a:solidFill>
                        <a:latin typeface="Arial"/>
                      </a:endParaRPr>
                    </a:p>
                  </a:txBody>
                  <a:tcPr anchor="t" marL="90000" marR="90000">
                    <a:lnL>
                      <a:noFill/>
                    </a:lnL>
                    <a:lnR>
                      <a:noFill/>
                    </a:lnR>
                    <a:lnT>
                      <a:noFill/>
                    </a:lnT>
                    <a:lnB>
                      <a:noFill/>
                    </a:lnB>
                    <a:solidFill>
                      <a:srgbClr val="729fcf"/>
                    </a:solidFill>
                  </a:tcPr>
                </a:tc>
                <a:tc>
                  <a:txBody>
                    <a:bodyPr anchor="ctr">
                      <a:noAutofit/>
                    </a:bodyPr>
                    <a:p>
                      <a:pPr algn="ctr">
                        <a:lnSpc>
                          <a:spcPct val="100000"/>
                        </a:lnSpc>
                      </a:pPr>
                      <a:r>
                        <a:rPr b="0" lang="it-IT" sz="1600" spc="-1" strike="noStrike">
                          <a:solidFill>
                            <a:srgbClr val="000000"/>
                          </a:solidFill>
                          <a:latin typeface="Calibri"/>
                        </a:rPr>
                        <a:t>49,0%</a:t>
                      </a:r>
                      <a:endParaRPr b="0" lang="it-IT" sz="1600" spc="-1" strike="noStrike">
                        <a:solidFill>
                          <a:srgbClr val="000000"/>
                        </a:solidFill>
                        <a:latin typeface="Arial"/>
                      </a:endParaRPr>
                    </a:p>
                    <a:p>
                      <a:pPr algn="ctr">
                        <a:lnSpc>
                          <a:spcPct val="100000"/>
                        </a:lnSpc>
                      </a:pPr>
                      <a:r>
                        <a:rPr b="1" lang="it-IT" sz="1600" spc="-1" strike="noStrike">
                          <a:solidFill>
                            <a:srgbClr val="000000"/>
                          </a:solidFill>
                          <a:latin typeface="Calibri"/>
                        </a:rPr>
                        <a:t>51,0%</a:t>
                      </a:r>
                      <a:endParaRPr b="0" lang="it-IT" sz="1600" spc="-1" strike="noStrike">
                        <a:solidFill>
                          <a:srgbClr val="000000"/>
                        </a:solidFill>
                        <a:latin typeface="Arial"/>
                      </a:endParaRPr>
                    </a:p>
                  </a:txBody>
                  <a:tcPr anchor="ctr" marL="91440" marR="91440">
                    <a:lnL w="12240">
                      <a:noFill/>
                      <a:prstDash val="solid"/>
                    </a:lnL>
                    <a:lnR w="12240">
                      <a:noFill/>
                      <a:prstDash val="solid"/>
                    </a:lnR>
                    <a:lnT w="12240">
                      <a:solidFill>
                        <a:srgbClr val="bfbfbf"/>
                      </a:solidFill>
                      <a:prstDash val="solid"/>
                    </a:lnT>
                    <a:lnB w="12240">
                      <a:solidFill>
                        <a:srgbClr val="bfbfbf"/>
                      </a:solidFill>
                      <a:prstDash val="solid"/>
                    </a:lnB>
                    <a:noFill/>
                  </a:tcPr>
                </a:tc>
                <a:tc>
                  <a:txBody>
                    <a:bodyPr anchor="ctr">
                      <a:noAutofit/>
                    </a:bodyPr>
                    <a:p>
                      <a:pPr algn="ctr">
                        <a:lnSpc>
                          <a:spcPct val="100000"/>
                        </a:lnSpc>
                      </a:pPr>
                      <a:r>
                        <a:rPr b="0" lang="it-IT" sz="1600" spc="-1" strike="noStrike">
                          <a:solidFill>
                            <a:srgbClr val="000000"/>
                          </a:solidFill>
                          <a:latin typeface="Calibri"/>
                        </a:rPr>
                        <a:t>48,2%</a:t>
                      </a:r>
                      <a:endParaRPr b="0" lang="it-IT" sz="1600" spc="-1" strike="noStrike">
                        <a:solidFill>
                          <a:srgbClr val="000000"/>
                        </a:solidFill>
                        <a:latin typeface="Arial"/>
                      </a:endParaRPr>
                    </a:p>
                    <a:p>
                      <a:pPr algn="ctr">
                        <a:lnSpc>
                          <a:spcPct val="100000"/>
                        </a:lnSpc>
                      </a:pPr>
                      <a:r>
                        <a:rPr b="1" lang="it-IT" sz="1600" spc="-1" strike="noStrike">
                          <a:solidFill>
                            <a:srgbClr val="000000"/>
                          </a:solidFill>
                          <a:latin typeface="Calibri"/>
                        </a:rPr>
                        <a:t>51,8%</a:t>
                      </a:r>
                      <a:endParaRPr b="0" lang="it-IT" sz="1600" spc="-1" strike="noStrike">
                        <a:solidFill>
                          <a:srgbClr val="000000"/>
                        </a:solidFill>
                        <a:latin typeface="Arial"/>
                      </a:endParaRPr>
                    </a:p>
                  </a:txBody>
                  <a:tcPr anchor="ctr" marL="91440" marR="91440">
                    <a:lnL w="12240">
                      <a:noFill/>
                      <a:prstDash val="solid"/>
                    </a:lnL>
                    <a:lnR w="12240">
                      <a:noFill/>
                      <a:prstDash val="solid"/>
                    </a:lnR>
                    <a:lnT w="12240">
                      <a:solidFill>
                        <a:srgbClr val="bfbfbf"/>
                      </a:solidFill>
                      <a:prstDash val="solid"/>
                    </a:lnT>
                    <a:lnB w="12240">
                      <a:solidFill>
                        <a:srgbClr val="bfbfbf"/>
                      </a:solidFill>
                      <a:prstDash val="solid"/>
                    </a:lnB>
                    <a:noFill/>
                  </a:tcPr>
                </a:tc>
              </a:tr>
              <a:tr h="990000">
                <a:tc gridSpan="2">
                  <a:txBody>
                    <a:bodyPr anchor="ctr">
                      <a:noAutofit/>
                    </a:bodyPr>
                    <a:p>
                      <a:pPr marL="285840" indent="-285840">
                        <a:lnSpc>
                          <a:spcPct val="100000"/>
                        </a:lnSpc>
                        <a:buClr>
                          <a:srgbClr val="000000"/>
                        </a:buClr>
                        <a:buFont typeface="Arial"/>
                        <a:buChar char="•"/>
                      </a:pPr>
                      <a:r>
                        <a:rPr b="0" lang="it-IT" sz="1600" spc="-1" strike="noStrike">
                          <a:solidFill>
                            <a:srgbClr val="000000"/>
                          </a:solidFill>
                          <a:latin typeface="Calibri"/>
                        </a:rPr>
                        <a:t>Principali mercati</a:t>
                      </a:r>
                      <a:endParaRPr b="0" lang="it-IT" sz="1600" spc="-1" strike="noStrike">
                        <a:solidFill>
                          <a:srgbClr val="000000"/>
                        </a:solidFill>
                        <a:latin typeface="Arial"/>
                      </a:endParaRPr>
                    </a:p>
                  </a:txBody>
                  <a:tcPr anchor="ctr" marL="91440" marR="91440">
                    <a:lnL w="12240">
                      <a:noFill/>
                      <a:prstDash val="solid"/>
                    </a:lnL>
                    <a:lnR w="12240">
                      <a:noFill/>
                      <a:prstDash val="solid"/>
                    </a:lnR>
                    <a:lnT w="12240">
                      <a:solidFill>
                        <a:srgbClr val="bfbfbf"/>
                      </a:solidFill>
                      <a:prstDash val="solid"/>
                    </a:lnT>
                    <a:lnB w="12240">
                      <a:noFill/>
                      <a:prstDash val="solid"/>
                    </a:lnB>
                    <a:noFill/>
                  </a:tcPr>
                </a:tc>
                <a:tc hMerge="1">
                  <a:txBody>
                    <a:bodyPr lIns="90000" rIns="90000" tIns="45000" bIns="45000" anchor="t">
                      <a:noAutofit/>
                    </a:bodyPr>
                    <a:p>
                      <a:endParaRPr b="0" lang="it-IT" sz="1800" spc="-1" strike="noStrike">
                        <a:solidFill>
                          <a:srgbClr val="000000"/>
                        </a:solidFill>
                        <a:latin typeface="Arial"/>
                      </a:endParaRPr>
                    </a:p>
                  </a:txBody>
                  <a:tcPr anchor="t" marL="90000" marR="90000">
                    <a:lnL>
                      <a:noFill/>
                    </a:lnL>
                    <a:lnR>
                      <a:noFill/>
                    </a:lnR>
                    <a:lnT>
                      <a:noFill/>
                    </a:lnT>
                    <a:lnB>
                      <a:noFill/>
                    </a:lnB>
                    <a:solidFill>
                      <a:srgbClr val="729fcf"/>
                    </a:solidFill>
                  </a:tcPr>
                </a:tc>
                <a:tc>
                  <a:txBody>
                    <a:bodyPr anchor="ctr">
                      <a:noAutofit/>
                    </a:bodyPr>
                    <a:p>
                      <a:pPr marL="173160" indent="-173160">
                        <a:lnSpc>
                          <a:spcPct val="100000"/>
                        </a:lnSpc>
                        <a:buClr>
                          <a:srgbClr val="c00000"/>
                        </a:buClr>
                        <a:buSzPct val="70000"/>
                        <a:buFont typeface="Calibri Light"/>
                        <a:buAutoNum type="romanUcPeriod"/>
                      </a:pPr>
                      <a:r>
                        <a:rPr b="0" lang="it-IT" sz="1600" spc="-1" strike="noStrike">
                          <a:solidFill>
                            <a:srgbClr val="c00000"/>
                          </a:solidFill>
                          <a:latin typeface="Calibri"/>
                        </a:rPr>
                        <a:t>Toscana </a:t>
                      </a:r>
                      <a:endParaRPr b="0" lang="it-IT" sz="1600" spc="-1" strike="noStrike">
                        <a:solidFill>
                          <a:srgbClr val="000000"/>
                        </a:solidFill>
                        <a:latin typeface="Arial"/>
                      </a:endParaRPr>
                    </a:p>
                    <a:p>
                      <a:pPr marL="173160" indent="-173160">
                        <a:lnSpc>
                          <a:spcPct val="100000"/>
                        </a:lnSpc>
                        <a:buClr>
                          <a:srgbClr val="000000"/>
                        </a:buClr>
                        <a:buSzPct val="70000"/>
                        <a:buFont typeface="Calibri Light"/>
                        <a:buAutoNum type="romanUcPeriod"/>
                      </a:pPr>
                      <a:r>
                        <a:rPr b="1" lang="it-IT" sz="1600" spc="-1" strike="noStrike">
                          <a:solidFill>
                            <a:srgbClr val="000000"/>
                          </a:solidFill>
                          <a:latin typeface="Calibri"/>
                        </a:rPr>
                        <a:t>Germania </a:t>
                      </a:r>
                      <a:endParaRPr b="0" lang="it-IT" sz="1600" spc="-1" strike="noStrike">
                        <a:solidFill>
                          <a:srgbClr val="000000"/>
                        </a:solidFill>
                        <a:latin typeface="Arial"/>
                      </a:endParaRPr>
                    </a:p>
                    <a:p>
                      <a:pPr marL="173160" indent="-173160">
                        <a:lnSpc>
                          <a:spcPct val="100000"/>
                        </a:lnSpc>
                        <a:buClr>
                          <a:srgbClr val="c00000"/>
                        </a:buClr>
                        <a:buSzPct val="70000"/>
                        <a:buFont typeface="Calibri Light"/>
                        <a:buAutoNum type="romanUcPeriod"/>
                      </a:pPr>
                      <a:r>
                        <a:rPr b="0" lang="it-IT" sz="1600" spc="-1" strike="noStrike">
                          <a:solidFill>
                            <a:srgbClr val="c00000"/>
                          </a:solidFill>
                          <a:latin typeface="Calibri"/>
                        </a:rPr>
                        <a:t>Lombardia </a:t>
                      </a:r>
                      <a:endParaRPr b="0" lang="it-IT" sz="1600" spc="-1" strike="noStrike">
                        <a:solidFill>
                          <a:srgbClr val="000000"/>
                        </a:solidFill>
                        <a:latin typeface="Arial"/>
                      </a:endParaRPr>
                    </a:p>
                    <a:p>
                      <a:pPr marL="173160" indent="-173160">
                        <a:lnSpc>
                          <a:spcPct val="100000"/>
                        </a:lnSpc>
                        <a:buClr>
                          <a:srgbClr val="000000"/>
                        </a:buClr>
                        <a:buSzPct val="70000"/>
                        <a:buFont typeface="Calibri Light"/>
                        <a:buAutoNum type="romanUcPeriod"/>
                      </a:pPr>
                      <a:r>
                        <a:rPr b="1" lang="it-IT" sz="1600" spc="-1" strike="noStrike">
                          <a:solidFill>
                            <a:srgbClr val="000000"/>
                          </a:solidFill>
                          <a:latin typeface="Calibri"/>
                        </a:rPr>
                        <a:t>Francia</a:t>
                      </a:r>
                      <a:endParaRPr b="0" lang="it-IT" sz="1600" spc="-1" strike="noStrike">
                        <a:solidFill>
                          <a:srgbClr val="000000"/>
                        </a:solidFill>
                        <a:latin typeface="Arial"/>
                      </a:endParaRPr>
                    </a:p>
                    <a:p>
                      <a:pPr marL="173160" indent="-173160">
                        <a:lnSpc>
                          <a:spcPct val="100000"/>
                        </a:lnSpc>
                        <a:buClr>
                          <a:srgbClr val="000000"/>
                        </a:buClr>
                        <a:buSzPct val="70000"/>
                        <a:buFont typeface="Calibri Light"/>
                        <a:buAutoNum type="romanUcPeriod"/>
                      </a:pPr>
                      <a:r>
                        <a:rPr b="1" lang="it-IT" sz="1600" spc="-1" strike="noStrike">
                          <a:solidFill>
                            <a:srgbClr val="000000"/>
                          </a:solidFill>
                          <a:latin typeface="Calibri"/>
                        </a:rPr>
                        <a:t>Svizzera </a:t>
                      </a:r>
                      <a:endParaRPr b="0" lang="it-IT" sz="1600" spc="-1" strike="noStrike">
                        <a:solidFill>
                          <a:srgbClr val="000000"/>
                        </a:solidFill>
                        <a:latin typeface="Arial"/>
                      </a:endParaRPr>
                    </a:p>
                  </a:txBody>
                  <a:tcPr anchor="ctr" marL="91440" marR="91440">
                    <a:lnL w="12240">
                      <a:noFill/>
                      <a:prstDash val="solid"/>
                    </a:lnL>
                    <a:lnR w="12240">
                      <a:noFill/>
                      <a:prstDash val="solid"/>
                    </a:lnR>
                    <a:lnT w="12240">
                      <a:solidFill>
                        <a:srgbClr val="bfbfbf"/>
                      </a:solidFill>
                      <a:prstDash val="solid"/>
                    </a:lnT>
                    <a:lnB w="12240">
                      <a:noFill/>
                      <a:prstDash val="solid"/>
                    </a:lnB>
                    <a:noFill/>
                  </a:tcPr>
                </a:tc>
                <a:tc>
                  <a:txBody>
                    <a:bodyPr anchor="ctr">
                      <a:noAutofit/>
                    </a:bodyPr>
                    <a:p>
                      <a:pPr marL="173160" indent="-173160">
                        <a:lnSpc>
                          <a:spcPct val="100000"/>
                        </a:lnSpc>
                        <a:buClr>
                          <a:srgbClr val="c00000"/>
                        </a:buClr>
                        <a:buSzPct val="70000"/>
                        <a:buFont typeface="Calibri Light"/>
                        <a:buAutoNum type="romanUcPeriod"/>
                      </a:pPr>
                      <a:r>
                        <a:rPr b="0" lang="it-IT" sz="1600" spc="-1" strike="noStrike">
                          <a:solidFill>
                            <a:srgbClr val="c00000"/>
                          </a:solidFill>
                          <a:latin typeface="Calibri"/>
                        </a:rPr>
                        <a:t>Toscana</a:t>
                      </a:r>
                      <a:endParaRPr b="0" lang="it-IT" sz="1600" spc="-1" strike="noStrike">
                        <a:solidFill>
                          <a:srgbClr val="000000"/>
                        </a:solidFill>
                        <a:latin typeface="Arial"/>
                      </a:endParaRPr>
                    </a:p>
                    <a:p>
                      <a:pPr marL="173160" indent="-173160">
                        <a:lnSpc>
                          <a:spcPct val="100000"/>
                        </a:lnSpc>
                        <a:buClr>
                          <a:srgbClr val="000000"/>
                        </a:buClr>
                        <a:buSzPct val="70000"/>
                        <a:buFont typeface="Calibri Light"/>
                        <a:buAutoNum type="romanUcPeriod"/>
                      </a:pPr>
                      <a:r>
                        <a:rPr b="1" lang="it-IT" sz="1600" spc="-1" strike="noStrike">
                          <a:solidFill>
                            <a:srgbClr val="000000"/>
                          </a:solidFill>
                          <a:latin typeface="Calibri"/>
                        </a:rPr>
                        <a:t>Germania </a:t>
                      </a:r>
                      <a:endParaRPr b="0" lang="it-IT" sz="1600" spc="-1" strike="noStrike">
                        <a:solidFill>
                          <a:srgbClr val="000000"/>
                        </a:solidFill>
                        <a:latin typeface="Arial"/>
                      </a:endParaRPr>
                    </a:p>
                    <a:p>
                      <a:pPr marL="173160" indent="-173160">
                        <a:lnSpc>
                          <a:spcPct val="100000"/>
                        </a:lnSpc>
                        <a:buClr>
                          <a:srgbClr val="c00000"/>
                        </a:buClr>
                        <a:buSzPct val="70000"/>
                        <a:buFont typeface="Calibri Light"/>
                        <a:buAutoNum type="romanUcPeriod"/>
                      </a:pPr>
                      <a:r>
                        <a:rPr b="0" lang="it-IT" sz="1600" spc="-1" strike="noStrike">
                          <a:solidFill>
                            <a:srgbClr val="c00000"/>
                          </a:solidFill>
                          <a:latin typeface="Calibri"/>
                        </a:rPr>
                        <a:t>Lombardia</a:t>
                      </a:r>
                      <a:endParaRPr b="0" lang="it-IT" sz="1600" spc="-1" strike="noStrike">
                        <a:solidFill>
                          <a:srgbClr val="000000"/>
                        </a:solidFill>
                        <a:latin typeface="Arial"/>
                      </a:endParaRPr>
                    </a:p>
                    <a:p>
                      <a:pPr marL="173160" indent="-173160">
                        <a:lnSpc>
                          <a:spcPct val="100000"/>
                        </a:lnSpc>
                        <a:buClr>
                          <a:srgbClr val="000000"/>
                        </a:buClr>
                        <a:buSzPct val="70000"/>
                        <a:buFont typeface="Calibri Light"/>
                        <a:buAutoNum type="romanUcPeriod"/>
                      </a:pPr>
                      <a:r>
                        <a:rPr b="1" lang="it-IT" sz="1600" spc="-1" strike="noStrike">
                          <a:solidFill>
                            <a:srgbClr val="000000"/>
                          </a:solidFill>
                          <a:latin typeface="Calibri"/>
                        </a:rPr>
                        <a:t>Francia</a:t>
                      </a:r>
                      <a:endParaRPr b="0" lang="it-IT" sz="1600" spc="-1" strike="noStrike">
                        <a:solidFill>
                          <a:srgbClr val="000000"/>
                        </a:solidFill>
                        <a:latin typeface="Arial"/>
                      </a:endParaRPr>
                    </a:p>
                    <a:p>
                      <a:pPr marL="173160" indent="-173160">
                        <a:lnSpc>
                          <a:spcPct val="100000"/>
                        </a:lnSpc>
                        <a:buClr>
                          <a:srgbClr val="000000"/>
                        </a:buClr>
                        <a:buSzPct val="70000"/>
                        <a:buFont typeface="Calibri Light"/>
                        <a:buAutoNum type="romanUcPeriod"/>
                      </a:pPr>
                      <a:r>
                        <a:rPr b="1" lang="it-IT" sz="1600" spc="-1" strike="noStrike">
                          <a:solidFill>
                            <a:srgbClr val="000000"/>
                          </a:solidFill>
                          <a:latin typeface="Calibri"/>
                        </a:rPr>
                        <a:t>Regno Unito</a:t>
                      </a:r>
                      <a:endParaRPr b="0" lang="it-IT" sz="1600" spc="-1" strike="noStrike">
                        <a:solidFill>
                          <a:srgbClr val="000000"/>
                        </a:solidFill>
                        <a:latin typeface="Arial"/>
                      </a:endParaRPr>
                    </a:p>
                  </a:txBody>
                  <a:tcPr anchor="ctr" marL="91440" marR="91440">
                    <a:lnL w="12240">
                      <a:noFill/>
                      <a:prstDash val="solid"/>
                    </a:lnL>
                    <a:lnR w="12240">
                      <a:noFill/>
                      <a:prstDash val="solid"/>
                    </a:lnR>
                    <a:lnT w="12240">
                      <a:solidFill>
                        <a:srgbClr val="bfbfbf"/>
                      </a:solidFill>
                      <a:prstDash val="solid"/>
                    </a:lnT>
                    <a:lnB w="12240">
                      <a:noFill/>
                      <a:prstDash val="solid"/>
                    </a:lnB>
                    <a:noFill/>
                  </a:tcPr>
                </a:tc>
              </a:tr>
            </a:tbl>
          </a:graphicData>
        </a:graphic>
      </p:graphicFrame>
      <p:graphicFrame>
        <p:nvGraphicFramePr>
          <p:cNvPr id="336" name="Tabella 10"/>
          <p:cNvGraphicFramePr/>
          <p:nvPr/>
        </p:nvGraphicFramePr>
        <p:xfrm>
          <a:off x="6291720" y="721080"/>
          <a:ext cx="5900040" cy="2498760"/>
        </p:xfrm>
        <a:graphic>
          <a:graphicData uri="http://schemas.openxmlformats.org/drawingml/2006/table">
            <a:tbl>
              <a:tblPr/>
              <a:tblGrid>
                <a:gridCol w="2061360"/>
                <a:gridCol w="283680"/>
                <a:gridCol w="1777320"/>
                <a:gridCol w="1777320"/>
              </a:tblGrid>
              <a:tr h="333000">
                <a:tc>
                  <a:txBody>
                    <a:bodyPr anchor="ctr">
                      <a:noAutofit/>
                    </a:bodyPr>
                    <a:p>
                      <a:pPr algn="ctr">
                        <a:lnSpc>
                          <a:spcPct val="100000"/>
                        </a:lnSpc>
                      </a:pPr>
                      <a:r>
                        <a:rPr b="1" lang="it-IT" sz="1600" spc="-1" strike="noStrike">
                          <a:solidFill>
                            <a:srgbClr val="ffffff"/>
                          </a:solidFill>
                          <a:latin typeface="Calibri"/>
                        </a:rPr>
                        <a:t>Mese di Giugno</a:t>
                      </a:r>
                      <a:endParaRPr b="0" lang="it-IT" sz="1600" spc="-1" strike="noStrike">
                        <a:solidFill>
                          <a:srgbClr val="000000"/>
                        </a:solidFill>
                        <a:latin typeface="Arial"/>
                      </a:endParaRPr>
                    </a:p>
                  </a:txBody>
                  <a:tcPr anchor="ctr" marL="91440" marR="91440">
                    <a:lnL w="12240">
                      <a:noFill/>
                      <a:prstDash val="solid"/>
                    </a:lnL>
                    <a:lnR w="12240">
                      <a:noFill/>
                      <a:prstDash val="solid"/>
                    </a:lnR>
                    <a:lnT w="12240">
                      <a:noFill/>
                      <a:prstDash val="solid"/>
                    </a:lnT>
                    <a:lnB w="12240">
                      <a:solidFill>
                        <a:srgbClr val="bfbfbf"/>
                      </a:solidFill>
                      <a:prstDash val="solid"/>
                    </a:lnB>
                    <a:solidFill>
                      <a:srgbClr val="009999"/>
                    </a:solidFill>
                  </a:tcPr>
                </a:tc>
                <a:tc gridSpan="2">
                  <a:txBody>
                    <a:bodyPr anchor="ctr">
                      <a:noAutofit/>
                    </a:bodyPr>
                    <a:p>
                      <a:pPr algn="ctr">
                        <a:lnSpc>
                          <a:spcPct val="100000"/>
                        </a:lnSpc>
                      </a:pPr>
                      <a:r>
                        <a:rPr b="1" lang="it-IT" sz="1600" spc="-1" strike="noStrike">
                          <a:solidFill>
                            <a:srgbClr val="ffffff"/>
                          </a:solidFill>
                          <a:latin typeface="Calibri"/>
                        </a:rPr>
                        <a:t>2022</a:t>
                      </a:r>
                      <a:endParaRPr b="0" lang="it-IT" sz="1600" spc="-1" strike="noStrike">
                        <a:solidFill>
                          <a:srgbClr val="000000"/>
                        </a:solidFill>
                        <a:latin typeface="Arial"/>
                      </a:endParaRPr>
                    </a:p>
                  </a:txBody>
                  <a:tcPr anchor="ctr" marL="91440" marR="91440">
                    <a:lnL w="12240">
                      <a:noFill/>
                      <a:prstDash val="solid"/>
                    </a:lnL>
                    <a:lnR w="12240">
                      <a:noFill/>
                      <a:prstDash val="solid"/>
                    </a:lnR>
                    <a:lnT w="12240">
                      <a:noFill/>
                      <a:prstDash val="solid"/>
                    </a:lnT>
                    <a:lnB w="12240">
                      <a:solidFill>
                        <a:srgbClr val="bfbfbf"/>
                      </a:solidFill>
                      <a:prstDash val="solid"/>
                    </a:lnB>
                    <a:solidFill>
                      <a:srgbClr val="009999"/>
                    </a:solidFill>
                  </a:tcPr>
                </a:tc>
                <a:tc hMerge="1">
                  <a:txBody>
                    <a:bodyPr lIns="90000" rIns="90000" tIns="45000" bIns="45000" anchor="t">
                      <a:noAutofit/>
                    </a:bodyPr>
                    <a:p>
                      <a:endParaRPr b="0" lang="it-IT" sz="1800" spc="-1" strike="noStrike">
                        <a:solidFill>
                          <a:srgbClr val="000000"/>
                        </a:solidFill>
                        <a:latin typeface="Arial"/>
                      </a:endParaRPr>
                    </a:p>
                  </a:txBody>
                  <a:tcPr anchor="t" marL="90000" marR="90000">
                    <a:lnL>
                      <a:noFill/>
                    </a:lnL>
                    <a:lnR>
                      <a:noFill/>
                    </a:lnR>
                    <a:lnT>
                      <a:noFill/>
                    </a:lnT>
                    <a:lnB>
                      <a:noFill/>
                    </a:lnB>
                    <a:solidFill>
                      <a:srgbClr val="729fcf"/>
                    </a:solidFill>
                  </a:tcPr>
                </a:tc>
                <a:tc>
                  <a:txBody>
                    <a:bodyPr anchor="ctr">
                      <a:noAutofit/>
                    </a:bodyPr>
                    <a:p>
                      <a:pPr algn="ctr">
                        <a:lnSpc>
                          <a:spcPct val="100000"/>
                        </a:lnSpc>
                      </a:pPr>
                      <a:r>
                        <a:rPr b="1" lang="it-IT" sz="1600" spc="-1" strike="noStrike">
                          <a:solidFill>
                            <a:srgbClr val="ffffff"/>
                          </a:solidFill>
                          <a:latin typeface="Calibri"/>
                        </a:rPr>
                        <a:t>2023</a:t>
                      </a:r>
                      <a:endParaRPr b="0" lang="it-IT" sz="1600" spc="-1" strike="noStrike">
                        <a:solidFill>
                          <a:srgbClr val="000000"/>
                        </a:solidFill>
                        <a:latin typeface="Arial"/>
                      </a:endParaRPr>
                    </a:p>
                  </a:txBody>
                  <a:tcPr anchor="ctr" marL="91440" marR="91440">
                    <a:lnL w="12240">
                      <a:noFill/>
                      <a:prstDash val="solid"/>
                    </a:lnL>
                    <a:lnR w="12240">
                      <a:noFill/>
                      <a:prstDash val="solid"/>
                    </a:lnR>
                    <a:lnT w="12240">
                      <a:noFill/>
                      <a:prstDash val="solid"/>
                    </a:lnT>
                    <a:lnB w="12240">
                      <a:solidFill>
                        <a:srgbClr val="bfbfbf"/>
                      </a:solidFill>
                      <a:prstDash val="solid"/>
                    </a:lnB>
                    <a:solidFill>
                      <a:srgbClr val="009999"/>
                    </a:solidFill>
                  </a:tcPr>
                </a:tc>
              </a:tr>
              <a:tr h="298440">
                <a:tc gridSpan="2">
                  <a:txBody>
                    <a:bodyPr anchor="ctr">
                      <a:noAutofit/>
                    </a:bodyPr>
                    <a:p>
                      <a:pPr marL="285840" indent="-285840">
                        <a:lnSpc>
                          <a:spcPct val="100000"/>
                        </a:lnSpc>
                        <a:buClr>
                          <a:srgbClr val="000000"/>
                        </a:buClr>
                        <a:buFont typeface="Arial"/>
                        <a:buChar char="•"/>
                      </a:pPr>
                      <a:r>
                        <a:rPr b="0" lang="it-IT" sz="1600" spc="-1" strike="noStrike">
                          <a:solidFill>
                            <a:srgbClr val="000000"/>
                          </a:solidFill>
                          <a:latin typeface="Calibri"/>
                        </a:rPr>
                        <a:t>Permanenza media</a:t>
                      </a:r>
                      <a:endParaRPr b="0" lang="it-IT" sz="1600" spc="-1" strike="noStrike">
                        <a:solidFill>
                          <a:srgbClr val="000000"/>
                        </a:solidFill>
                        <a:latin typeface="Arial"/>
                      </a:endParaRPr>
                    </a:p>
                  </a:txBody>
                  <a:tcPr anchor="ctr" marL="91440" marR="91440">
                    <a:lnL w="12240">
                      <a:noFill/>
                      <a:prstDash val="solid"/>
                    </a:lnL>
                    <a:lnR w="12240">
                      <a:noFill/>
                      <a:prstDash val="solid"/>
                    </a:lnR>
                    <a:lnT w="12240">
                      <a:solidFill>
                        <a:srgbClr val="bfbfbf"/>
                      </a:solidFill>
                      <a:prstDash val="solid"/>
                    </a:lnT>
                    <a:lnB w="12240">
                      <a:solidFill>
                        <a:srgbClr val="bfbfbf"/>
                      </a:solidFill>
                      <a:prstDash val="solid"/>
                    </a:lnB>
                    <a:noFill/>
                  </a:tcPr>
                </a:tc>
                <a:tc hMerge="1">
                  <a:txBody>
                    <a:bodyPr lIns="90000" rIns="90000" tIns="45000" bIns="45000" anchor="t">
                      <a:noAutofit/>
                    </a:bodyPr>
                    <a:p>
                      <a:endParaRPr b="0" lang="it-IT" sz="1800" spc="-1" strike="noStrike">
                        <a:solidFill>
                          <a:srgbClr val="000000"/>
                        </a:solidFill>
                        <a:latin typeface="Arial"/>
                      </a:endParaRPr>
                    </a:p>
                  </a:txBody>
                  <a:tcPr anchor="t" marL="90000" marR="90000">
                    <a:lnL>
                      <a:noFill/>
                    </a:lnL>
                    <a:lnR>
                      <a:noFill/>
                    </a:lnR>
                    <a:lnT>
                      <a:noFill/>
                    </a:lnT>
                    <a:lnB>
                      <a:noFill/>
                    </a:lnB>
                    <a:solidFill>
                      <a:srgbClr val="729fcf"/>
                    </a:solidFill>
                  </a:tcPr>
                </a:tc>
                <a:tc>
                  <a:txBody>
                    <a:bodyPr anchor="ctr">
                      <a:noAutofit/>
                    </a:bodyPr>
                    <a:p>
                      <a:pPr algn="ctr">
                        <a:lnSpc>
                          <a:spcPct val="100000"/>
                        </a:lnSpc>
                      </a:pPr>
                      <a:r>
                        <a:rPr b="1" lang="it-IT" sz="1600" spc="-1" strike="noStrike">
                          <a:solidFill>
                            <a:srgbClr val="000000"/>
                          </a:solidFill>
                          <a:latin typeface="Calibri"/>
                        </a:rPr>
                        <a:t>4,1 notti</a:t>
                      </a:r>
                      <a:endParaRPr b="0" lang="it-IT" sz="1600" spc="-1" strike="noStrike">
                        <a:solidFill>
                          <a:srgbClr val="000000"/>
                        </a:solidFill>
                        <a:latin typeface="Arial"/>
                      </a:endParaRPr>
                    </a:p>
                  </a:txBody>
                  <a:tcPr anchor="ctr" marL="91440" marR="91440">
                    <a:lnL w="12240">
                      <a:noFill/>
                      <a:prstDash val="solid"/>
                    </a:lnL>
                    <a:lnR w="12240">
                      <a:noFill/>
                      <a:prstDash val="solid"/>
                    </a:lnR>
                    <a:lnT w="12240">
                      <a:solidFill>
                        <a:srgbClr val="bfbfbf"/>
                      </a:solidFill>
                      <a:prstDash val="solid"/>
                    </a:lnT>
                    <a:lnB w="12240">
                      <a:solidFill>
                        <a:srgbClr val="bfbfbf"/>
                      </a:solidFill>
                      <a:prstDash val="solid"/>
                    </a:lnB>
                    <a:noFill/>
                  </a:tcPr>
                </a:tc>
                <a:tc>
                  <a:txBody>
                    <a:bodyPr anchor="ctr">
                      <a:noAutofit/>
                    </a:bodyPr>
                    <a:p>
                      <a:pPr algn="ctr">
                        <a:lnSpc>
                          <a:spcPct val="100000"/>
                        </a:lnSpc>
                      </a:pPr>
                      <a:r>
                        <a:rPr b="1" lang="it-IT" sz="1600" spc="-1" strike="noStrike">
                          <a:solidFill>
                            <a:srgbClr val="000000"/>
                          </a:solidFill>
                          <a:latin typeface="Calibri"/>
                        </a:rPr>
                        <a:t>3,9 notti</a:t>
                      </a:r>
                      <a:endParaRPr b="0" lang="it-IT" sz="1600" spc="-1" strike="noStrike">
                        <a:solidFill>
                          <a:srgbClr val="000000"/>
                        </a:solidFill>
                        <a:latin typeface="Arial"/>
                      </a:endParaRPr>
                    </a:p>
                  </a:txBody>
                  <a:tcPr anchor="ctr" marL="91440" marR="91440">
                    <a:lnL w="12240">
                      <a:noFill/>
                      <a:prstDash val="solid"/>
                    </a:lnL>
                    <a:lnR w="12240">
                      <a:noFill/>
                      <a:prstDash val="solid"/>
                    </a:lnR>
                    <a:lnT w="12240">
                      <a:solidFill>
                        <a:srgbClr val="bfbfbf"/>
                      </a:solidFill>
                      <a:prstDash val="solid"/>
                    </a:lnT>
                    <a:lnB w="12240">
                      <a:solidFill>
                        <a:srgbClr val="bfbfbf"/>
                      </a:solidFill>
                      <a:prstDash val="solid"/>
                    </a:lnB>
                    <a:noFill/>
                  </a:tcPr>
                </a:tc>
              </a:tr>
              <a:tr h="416520">
                <a:tc gridSpan="2">
                  <a:txBody>
                    <a:bodyPr anchor="ctr">
                      <a:noAutofit/>
                    </a:bodyPr>
                    <a:p>
                      <a:pPr marL="285840" indent="-285840">
                        <a:lnSpc>
                          <a:spcPct val="100000"/>
                        </a:lnSpc>
                        <a:buClr>
                          <a:srgbClr val="000000"/>
                        </a:buClr>
                        <a:buFont typeface="Arial"/>
                        <a:buChar char="•"/>
                        <a:tabLst>
                          <a:tab algn="l" pos="1166760"/>
                        </a:tabLst>
                      </a:pPr>
                      <a:r>
                        <a:rPr b="0" lang="it-IT" sz="1600" spc="-1" strike="noStrike">
                          <a:solidFill>
                            <a:srgbClr val="000000"/>
                          </a:solidFill>
                          <a:latin typeface="Calibri"/>
                        </a:rPr>
                        <a:t>% presenze Italiani</a:t>
                      </a:r>
                      <a:endParaRPr b="0" lang="it-IT" sz="1600" spc="-1" strike="noStrike">
                        <a:solidFill>
                          <a:srgbClr val="000000"/>
                        </a:solidFill>
                        <a:latin typeface="Arial"/>
                      </a:endParaRPr>
                    </a:p>
                    <a:p>
                      <a:pPr>
                        <a:lnSpc>
                          <a:spcPct val="100000"/>
                        </a:lnSpc>
                        <a:tabLst>
                          <a:tab algn="l" pos="0"/>
                        </a:tabLst>
                      </a:pPr>
                      <a:r>
                        <a:rPr b="0" lang="it-IT" sz="1600" spc="-1" strike="noStrike">
                          <a:solidFill>
                            <a:srgbClr val="000000"/>
                          </a:solidFill>
                          <a:latin typeface="Calibri"/>
                        </a:rPr>
                        <a:t>	</a:t>
                      </a:r>
                      <a:r>
                        <a:rPr b="0" lang="it-IT" sz="1600" spc="-1" strike="noStrike">
                          <a:solidFill>
                            <a:srgbClr val="000000"/>
                          </a:solidFill>
                          <a:latin typeface="Calibri"/>
                        </a:rPr>
                        <a:t>Stranieri</a:t>
                      </a:r>
                      <a:endParaRPr b="0" lang="it-IT" sz="1600" spc="-1" strike="noStrike">
                        <a:solidFill>
                          <a:srgbClr val="000000"/>
                        </a:solidFill>
                        <a:latin typeface="Arial"/>
                      </a:endParaRPr>
                    </a:p>
                  </a:txBody>
                  <a:tcPr anchor="ctr" marL="91440" marR="91440">
                    <a:lnL w="12240">
                      <a:noFill/>
                      <a:prstDash val="solid"/>
                    </a:lnL>
                    <a:lnR w="12240">
                      <a:noFill/>
                      <a:prstDash val="solid"/>
                    </a:lnR>
                    <a:lnT w="12240">
                      <a:solidFill>
                        <a:srgbClr val="bfbfbf"/>
                      </a:solidFill>
                      <a:prstDash val="solid"/>
                    </a:lnT>
                    <a:lnB w="12240">
                      <a:solidFill>
                        <a:srgbClr val="bfbfbf"/>
                      </a:solidFill>
                      <a:prstDash val="solid"/>
                    </a:lnB>
                    <a:noFill/>
                  </a:tcPr>
                </a:tc>
                <a:tc hMerge="1">
                  <a:txBody>
                    <a:bodyPr lIns="90000" rIns="90000" tIns="45000" bIns="45000" anchor="t">
                      <a:noAutofit/>
                    </a:bodyPr>
                    <a:p>
                      <a:endParaRPr b="0" lang="it-IT" sz="1800" spc="-1" strike="noStrike">
                        <a:solidFill>
                          <a:srgbClr val="000000"/>
                        </a:solidFill>
                        <a:latin typeface="Arial"/>
                      </a:endParaRPr>
                    </a:p>
                  </a:txBody>
                  <a:tcPr anchor="t" marL="90000" marR="90000">
                    <a:lnL>
                      <a:noFill/>
                    </a:lnL>
                    <a:lnR>
                      <a:noFill/>
                    </a:lnR>
                    <a:lnT>
                      <a:noFill/>
                    </a:lnT>
                    <a:lnB>
                      <a:noFill/>
                    </a:lnB>
                    <a:solidFill>
                      <a:srgbClr val="729fcf"/>
                    </a:solidFill>
                  </a:tcPr>
                </a:tc>
                <a:tc>
                  <a:txBody>
                    <a:bodyPr anchor="ctr">
                      <a:noAutofit/>
                    </a:bodyPr>
                    <a:p>
                      <a:pPr algn="ctr">
                        <a:lnSpc>
                          <a:spcPct val="100000"/>
                        </a:lnSpc>
                      </a:pPr>
                      <a:r>
                        <a:rPr b="1" lang="it-IT" sz="1600" spc="-1" strike="noStrike">
                          <a:solidFill>
                            <a:srgbClr val="000000"/>
                          </a:solidFill>
                          <a:latin typeface="Calibri"/>
                        </a:rPr>
                        <a:t>65,0%</a:t>
                      </a:r>
                      <a:endParaRPr b="0" lang="it-IT" sz="1600" spc="-1" strike="noStrike">
                        <a:solidFill>
                          <a:srgbClr val="000000"/>
                        </a:solidFill>
                        <a:latin typeface="Arial"/>
                      </a:endParaRPr>
                    </a:p>
                    <a:p>
                      <a:pPr algn="ctr">
                        <a:lnSpc>
                          <a:spcPct val="100000"/>
                        </a:lnSpc>
                      </a:pPr>
                      <a:r>
                        <a:rPr b="0" lang="it-IT" sz="1600" spc="-1" strike="noStrike">
                          <a:solidFill>
                            <a:srgbClr val="000000"/>
                          </a:solidFill>
                          <a:latin typeface="Calibri"/>
                        </a:rPr>
                        <a:t>35,0%</a:t>
                      </a:r>
                      <a:endParaRPr b="0" lang="it-IT" sz="1600" spc="-1" strike="noStrike">
                        <a:solidFill>
                          <a:srgbClr val="000000"/>
                        </a:solidFill>
                        <a:latin typeface="Arial"/>
                      </a:endParaRPr>
                    </a:p>
                  </a:txBody>
                  <a:tcPr anchor="ctr" marL="91440" marR="91440">
                    <a:lnL w="12240">
                      <a:noFill/>
                      <a:prstDash val="solid"/>
                    </a:lnL>
                    <a:lnR w="12240">
                      <a:noFill/>
                      <a:prstDash val="solid"/>
                    </a:lnR>
                    <a:lnT w="12240">
                      <a:solidFill>
                        <a:srgbClr val="bfbfbf"/>
                      </a:solidFill>
                      <a:prstDash val="solid"/>
                    </a:lnT>
                    <a:lnB w="12240">
                      <a:solidFill>
                        <a:srgbClr val="bfbfbf"/>
                      </a:solidFill>
                      <a:prstDash val="solid"/>
                    </a:lnB>
                    <a:noFill/>
                  </a:tcPr>
                </a:tc>
                <a:tc>
                  <a:txBody>
                    <a:bodyPr anchor="ctr">
                      <a:noAutofit/>
                    </a:bodyPr>
                    <a:p>
                      <a:pPr algn="ctr">
                        <a:lnSpc>
                          <a:spcPct val="100000"/>
                        </a:lnSpc>
                      </a:pPr>
                      <a:r>
                        <a:rPr b="1" lang="it-IT" sz="1600" spc="-1" strike="noStrike">
                          <a:solidFill>
                            <a:srgbClr val="000000"/>
                          </a:solidFill>
                          <a:latin typeface="Calibri"/>
                        </a:rPr>
                        <a:t>65,7%</a:t>
                      </a:r>
                      <a:endParaRPr b="0" lang="it-IT" sz="1600" spc="-1" strike="noStrike">
                        <a:solidFill>
                          <a:srgbClr val="000000"/>
                        </a:solidFill>
                        <a:latin typeface="Arial"/>
                      </a:endParaRPr>
                    </a:p>
                    <a:p>
                      <a:pPr algn="ctr">
                        <a:lnSpc>
                          <a:spcPct val="100000"/>
                        </a:lnSpc>
                      </a:pPr>
                      <a:r>
                        <a:rPr b="0" lang="it-IT" sz="1600" spc="-1" strike="noStrike">
                          <a:solidFill>
                            <a:srgbClr val="000000"/>
                          </a:solidFill>
                          <a:latin typeface="Calibri"/>
                        </a:rPr>
                        <a:t>34,3%</a:t>
                      </a:r>
                      <a:endParaRPr b="0" lang="it-IT" sz="1600" spc="-1" strike="noStrike">
                        <a:solidFill>
                          <a:srgbClr val="000000"/>
                        </a:solidFill>
                        <a:latin typeface="Arial"/>
                      </a:endParaRPr>
                    </a:p>
                    <a:p>
                      <a:pPr algn="ctr">
                        <a:lnSpc>
                          <a:spcPct val="100000"/>
                        </a:lnSpc>
                      </a:pPr>
                      <a:endParaRPr b="0" lang="it-IT" sz="1600" spc="-1" strike="noStrike">
                        <a:solidFill>
                          <a:srgbClr val="000000"/>
                        </a:solidFill>
                        <a:latin typeface="Arial"/>
                      </a:endParaRPr>
                    </a:p>
                  </a:txBody>
                  <a:tcPr anchor="ctr" marL="91440" marR="91440">
                    <a:lnL w="12240">
                      <a:noFill/>
                      <a:prstDash val="solid"/>
                    </a:lnL>
                    <a:lnR w="12240">
                      <a:noFill/>
                      <a:prstDash val="solid"/>
                    </a:lnR>
                    <a:lnT w="12240">
                      <a:solidFill>
                        <a:srgbClr val="bfbfbf"/>
                      </a:solidFill>
                      <a:prstDash val="solid"/>
                    </a:lnT>
                    <a:lnB w="12240">
                      <a:solidFill>
                        <a:srgbClr val="bfbfbf"/>
                      </a:solidFill>
                      <a:prstDash val="solid"/>
                    </a:lnB>
                    <a:noFill/>
                  </a:tcPr>
                </a:tc>
              </a:tr>
              <a:tr h="1167480">
                <a:tc gridSpan="2">
                  <a:txBody>
                    <a:bodyPr anchor="ctr">
                      <a:noAutofit/>
                    </a:bodyPr>
                    <a:p>
                      <a:pPr marL="285840" indent="-285840">
                        <a:lnSpc>
                          <a:spcPct val="100000"/>
                        </a:lnSpc>
                        <a:buClr>
                          <a:srgbClr val="000000"/>
                        </a:buClr>
                        <a:buFont typeface="Arial"/>
                        <a:buChar char="•"/>
                      </a:pPr>
                      <a:r>
                        <a:rPr b="0" lang="it-IT" sz="1600" spc="-1" strike="noStrike">
                          <a:solidFill>
                            <a:srgbClr val="000000"/>
                          </a:solidFill>
                          <a:latin typeface="Calibri"/>
                        </a:rPr>
                        <a:t>Principali mercati</a:t>
                      </a:r>
                      <a:endParaRPr b="0" lang="it-IT" sz="1600" spc="-1" strike="noStrike">
                        <a:solidFill>
                          <a:srgbClr val="000000"/>
                        </a:solidFill>
                        <a:latin typeface="Arial"/>
                      </a:endParaRPr>
                    </a:p>
                  </a:txBody>
                  <a:tcPr anchor="ctr" marL="91440" marR="91440">
                    <a:lnL w="12240">
                      <a:noFill/>
                      <a:prstDash val="solid"/>
                    </a:lnL>
                    <a:lnR w="12240">
                      <a:noFill/>
                      <a:prstDash val="solid"/>
                    </a:lnR>
                    <a:lnT w="12240">
                      <a:solidFill>
                        <a:srgbClr val="bfbfbf"/>
                      </a:solidFill>
                      <a:prstDash val="solid"/>
                    </a:lnT>
                    <a:lnB w="12240">
                      <a:noFill/>
                      <a:prstDash val="solid"/>
                    </a:lnB>
                    <a:noFill/>
                  </a:tcPr>
                </a:tc>
                <a:tc hMerge="1">
                  <a:txBody>
                    <a:bodyPr lIns="90000" rIns="90000" tIns="45000" bIns="45000" anchor="t">
                      <a:noAutofit/>
                    </a:bodyPr>
                    <a:p>
                      <a:endParaRPr b="0" lang="it-IT" sz="1800" spc="-1" strike="noStrike">
                        <a:solidFill>
                          <a:srgbClr val="000000"/>
                        </a:solidFill>
                        <a:latin typeface="Arial"/>
                      </a:endParaRPr>
                    </a:p>
                  </a:txBody>
                  <a:tcPr anchor="t" marL="90000" marR="90000">
                    <a:lnL>
                      <a:noFill/>
                    </a:lnL>
                    <a:lnR>
                      <a:noFill/>
                    </a:lnR>
                    <a:lnT>
                      <a:noFill/>
                    </a:lnT>
                    <a:lnB>
                      <a:noFill/>
                    </a:lnB>
                    <a:solidFill>
                      <a:srgbClr val="729fcf"/>
                    </a:solidFill>
                  </a:tcPr>
                </a:tc>
                <a:tc>
                  <a:txBody>
                    <a:bodyPr anchor="ctr">
                      <a:noAutofit/>
                    </a:bodyPr>
                    <a:p>
                      <a:pPr marL="173160" indent="-173160">
                        <a:lnSpc>
                          <a:spcPct val="100000"/>
                        </a:lnSpc>
                        <a:buClr>
                          <a:srgbClr val="c00000"/>
                        </a:buClr>
                        <a:buSzPct val="70000"/>
                        <a:buFont typeface="Calibri Light"/>
                        <a:buAutoNum type="romanUcPeriod"/>
                      </a:pPr>
                      <a:r>
                        <a:rPr b="0" lang="it-IT" sz="1600" spc="-1" strike="noStrike">
                          <a:solidFill>
                            <a:srgbClr val="c00000"/>
                          </a:solidFill>
                          <a:latin typeface="Calibri"/>
                        </a:rPr>
                        <a:t>Toscana</a:t>
                      </a:r>
                      <a:endParaRPr b="0" lang="it-IT" sz="1600" spc="-1" strike="noStrike">
                        <a:solidFill>
                          <a:srgbClr val="000000"/>
                        </a:solidFill>
                        <a:latin typeface="Arial"/>
                      </a:endParaRPr>
                    </a:p>
                    <a:p>
                      <a:pPr marL="173160" indent="-173160">
                        <a:lnSpc>
                          <a:spcPct val="100000"/>
                        </a:lnSpc>
                        <a:buClr>
                          <a:srgbClr val="c00000"/>
                        </a:buClr>
                        <a:buSzPct val="70000"/>
                        <a:buFont typeface="Calibri Light"/>
                        <a:buAutoNum type="romanUcPeriod"/>
                      </a:pPr>
                      <a:r>
                        <a:rPr b="0" lang="it-IT" sz="1600" spc="-1" strike="noStrike">
                          <a:solidFill>
                            <a:srgbClr val="c00000"/>
                          </a:solidFill>
                          <a:latin typeface="Calibri"/>
                        </a:rPr>
                        <a:t>Lombardia </a:t>
                      </a:r>
                      <a:endParaRPr b="0" lang="it-IT" sz="1600" spc="-1" strike="noStrike">
                        <a:solidFill>
                          <a:srgbClr val="000000"/>
                        </a:solidFill>
                        <a:latin typeface="Arial"/>
                      </a:endParaRPr>
                    </a:p>
                    <a:p>
                      <a:pPr marL="173160" indent="-173160">
                        <a:lnSpc>
                          <a:spcPct val="100000"/>
                        </a:lnSpc>
                        <a:buClr>
                          <a:srgbClr val="000000"/>
                        </a:buClr>
                        <a:buSzPct val="70000"/>
                        <a:buFont typeface="Calibri Light"/>
                        <a:buAutoNum type="romanUcPeriod"/>
                      </a:pPr>
                      <a:r>
                        <a:rPr b="1" lang="it-IT" sz="1600" spc="-1" strike="noStrike">
                          <a:solidFill>
                            <a:srgbClr val="000000"/>
                          </a:solidFill>
                          <a:latin typeface="Calibri"/>
                        </a:rPr>
                        <a:t>Germania </a:t>
                      </a:r>
                      <a:endParaRPr b="0" lang="it-IT" sz="1600" spc="-1" strike="noStrike">
                        <a:solidFill>
                          <a:srgbClr val="000000"/>
                        </a:solidFill>
                        <a:latin typeface="Arial"/>
                      </a:endParaRPr>
                    </a:p>
                    <a:p>
                      <a:pPr marL="173160" indent="-173160">
                        <a:lnSpc>
                          <a:spcPct val="100000"/>
                        </a:lnSpc>
                        <a:buClr>
                          <a:srgbClr val="c00000"/>
                        </a:buClr>
                        <a:buSzPct val="70000"/>
                        <a:buFont typeface="Calibri Light"/>
                        <a:buAutoNum type="romanUcPeriod"/>
                      </a:pPr>
                      <a:r>
                        <a:rPr b="0" lang="it-IT" sz="1600" spc="-1" strike="noStrike">
                          <a:solidFill>
                            <a:srgbClr val="c00000"/>
                          </a:solidFill>
                          <a:latin typeface="Calibri"/>
                        </a:rPr>
                        <a:t>Emilia –R.</a:t>
                      </a:r>
                      <a:endParaRPr b="0" lang="it-IT" sz="1600" spc="-1" strike="noStrike">
                        <a:solidFill>
                          <a:srgbClr val="000000"/>
                        </a:solidFill>
                        <a:latin typeface="Arial"/>
                      </a:endParaRPr>
                    </a:p>
                    <a:p>
                      <a:pPr marL="173160" indent="-173160">
                        <a:lnSpc>
                          <a:spcPct val="100000"/>
                        </a:lnSpc>
                        <a:buClr>
                          <a:srgbClr val="c00000"/>
                        </a:buClr>
                        <a:buSzPct val="70000"/>
                        <a:buFont typeface="Calibri Light"/>
                        <a:buAutoNum type="romanUcPeriod"/>
                      </a:pPr>
                      <a:r>
                        <a:rPr b="0" lang="it-IT" sz="1600" spc="-1" strike="noStrike">
                          <a:solidFill>
                            <a:srgbClr val="c00000"/>
                          </a:solidFill>
                          <a:latin typeface="Calibri"/>
                        </a:rPr>
                        <a:t>Piemonte</a:t>
                      </a:r>
                      <a:endParaRPr b="0" lang="it-IT" sz="1600" spc="-1" strike="noStrike">
                        <a:solidFill>
                          <a:srgbClr val="000000"/>
                        </a:solidFill>
                        <a:latin typeface="Arial"/>
                      </a:endParaRPr>
                    </a:p>
                  </a:txBody>
                  <a:tcPr anchor="ctr" marL="91440" marR="91440">
                    <a:lnL w="12240">
                      <a:noFill/>
                      <a:prstDash val="solid"/>
                    </a:lnL>
                    <a:lnR w="12240">
                      <a:noFill/>
                      <a:prstDash val="solid"/>
                    </a:lnR>
                    <a:lnT w="12240">
                      <a:solidFill>
                        <a:srgbClr val="bfbfbf"/>
                      </a:solidFill>
                      <a:prstDash val="solid"/>
                    </a:lnT>
                    <a:lnB w="12240">
                      <a:noFill/>
                      <a:prstDash val="solid"/>
                    </a:lnB>
                    <a:noFill/>
                  </a:tcPr>
                </a:tc>
                <a:tc>
                  <a:txBody>
                    <a:bodyPr anchor="ctr">
                      <a:noAutofit/>
                    </a:bodyPr>
                    <a:p>
                      <a:pPr marL="173160" indent="-173160">
                        <a:lnSpc>
                          <a:spcPct val="100000"/>
                        </a:lnSpc>
                        <a:buClr>
                          <a:srgbClr val="c00000"/>
                        </a:buClr>
                        <a:buSzPct val="70000"/>
                        <a:buFont typeface="Calibri Light"/>
                        <a:buAutoNum type="romanUcPeriod"/>
                      </a:pPr>
                      <a:r>
                        <a:rPr b="0" lang="it-IT" sz="1600" spc="-1" strike="noStrike">
                          <a:solidFill>
                            <a:srgbClr val="c00000"/>
                          </a:solidFill>
                          <a:latin typeface="Calibri"/>
                        </a:rPr>
                        <a:t>Toscana </a:t>
                      </a:r>
                      <a:endParaRPr b="0" lang="it-IT" sz="1600" spc="-1" strike="noStrike">
                        <a:solidFill>
                          <a:srgbClr val="000000"/>
                        </a:solidFill>
                        <a:latin typeface="Arial"/>
                      </a:endParaRPr>
                    </a:p>
                    <a:p>
                      <a:pPr marL="173160" indent="-173160">
                        <a:lnSpc>
                          <a:spcPct val="100000"/>
                        </a:lnSpc>
                        <a:buClr>
                          <a:srgbClr val="c00000"/>
                        </a:buClr>
                        <a:buSzPct val="70000"/>
                        <a:buFont typeface="Calibri Light"/>
                        <a:buAutoNum type="romanUcPeriod"/>
                      </a:pPr>
                      <a:r>
                        <a:rPr b="0" lang="it-IT" sz="1600" spc="-1" strike="noStrike">
                          <a:solidFill>
                            <a:srgbClr val="c00000"/>
                          </a:solidFill>
                          <a:latin typeface="Calibri"/>
                        </a:rPr>
                        <a:t>Lombardia</a:t>
                      </a:r>
                      <a:endParaRPr b="0" lang="it-IT" sz="1600" spc="-1" strike="noStrike">
                        <a:solidFill>
                          <a:srgbClr val="000000"/>
                        </a:solidFill>
                        <a:latin typeface="Arial"/>
                      </a:endParaRPr>
                    </a:p>
                    <a:p>
                      <a:pPr marL="173160" indent="-173160">
                        <a:lnSpc>
                          <a:spcPct val="100000"/>
                        </a:lnSpc>
                        <a:buClr>
                          <a:srgbClr val="000000"/>
                        </a:buClr>
                        <a:buSzPct val="70000"/>
                        <a:buFont typeface="Calibri Light"/>
                        <a:buAutoNum type="romanUcPeriod"/>
                      </a:pPr>
                      <a:r>
                        <a:rPr b="1" lang="it-IT" sz="1600" spc="-1" strike="noStrike">
                          <a:solidFill>
                            <a:srgbClr val="000000"/>
                          </a:solidFill>
                          <a:latin typeface="Calibri"/>
                        </a:rPr>
                        <a:t>Germania </a:t>
                      </a:r>
                      <a:endParaRPr b="0" lang="it-IT" sz="1600" spc="-1" strike="noStrike">
                        <a:solidFill>
                          <a:srgbClr val="000000"/>
                        </a:solidFill>
                        <a:latin typeface="Arial"/>
                      </a:endParaRPr>
                    </a:p>
                    <a:p>
                      <a:pPr marL="173160" indent="-173160">
                        <a:lnSpc>
                          <a:spcPct val="100000"/>
                        </a:lnSpc>
                        <a:buClr>
                          <a:srgbClr val="c00000"/>
                        </a:buClr>
                        <a:buSzPct val="70000"/>
                        <a:buFont typeface="Calibri Light"/>
                        <a:buAutoNum type="romanUcPeriod"/>
                      </a:pPr>
                      <a:r>
                        <a:rPr b="0" lang="it-IT" sz="1600" spc="-1" strike="noStrike">
                          <a:solidFill>
                            <a:srgbClr val="c00000"/>
                          </a:solidFill>
                          <a:latin typeface="Calibri"/>
                        </a:rPr>
                        <a:t>Emilia Romagna </a:t>
                      </a:r>
                      <a:endParaRPr b="0" lang="it-IT" sz="1600" spc="-1" strike="noStrike">
                        <a:solidFill>
                          <a:srgbClr val="000000"/>
                        </a:solidFill>
                        <a:latin typeface="Arial"/>
                      </a:endParaRPr>
                    </a:p>
                    <a:p>
                      <a:pPr marL="173160" indent="-173160">
                        <a:lnSpc>
                          <a:spcPct val="100000"/>
                        </a:lnSpc>
                        <a:buClr>
                          <a:srgbClr val="c00000"/>
                        </a:buClr>
                        <a:buSzPct val="70000"/>
                        <a:buFont typeface="Calibri Light"/>
                        <a:buAutoNum type="romanUcPeriod"/>
                      </a:pPr>
                      <a:r>
                        <a:rPr b="0" lang="it-IT" sz="1600" spc="-1" strike="noStrike">
                          <a:solidFill>
                            <a:srgbClr val="c00000"/>
                          </a:solidFill>
                          <a:latin typeface="Calibri"/>
                        </a:rPr>
                        <a:t>Piemonte</a:t>
                      </a:r>
                      <a:r>
                        <a:rPr b="1" lang="it-IT" sz="1600" spc="-1" strike="noStrike">
                          <a:solidFill>
                            <a:srgbClr val="c00000"/>
                          </a:solidFill>
                          <a:latin typeface="Calibri"/>
                        </a:rPr>
                        <a:t> </a:t>
                      </a:r>
                      <a:endParaRPr b="0" lang="it-IT" sz="1600" spc="-1" strike="noStrike">
                        <a:solidFill>
                          <a:srgbClr val="000000"/>
                        </a:solidFill>
                        <a:latin typeface="Arial"/>
                      </a:endParaRPr>
                    </a:p>
                  </a:txBody>
                  <a:tcPr anchor="ctr" marL="91440" marR="91440">
                    <a:lnL w="12240">
                      <a:noFill/>
                      <a:prstDash val="solid"/>
                    </a:lnL>
                    <a:lnR w="12240">
                      <a:noFill/>
                      <a:prstDash val="solid"/>
                    </a:lnR>
                    <a:lnT w="12240">
                      <a:solidFill>
                        <a:srgbClr val="bfbfbf"/>
                      </a:solidFill>
                      <a:prstDash val="solid"/>
                    </a:lnT>
                    <a:lnB w="12240">
                      <a:noFill/>
                      <a:prstDash val="solid"/>
                    </a:lnB>
                    <a:noFill/>
                  </a:tcPr>
                </a:tc>
              </a:tr>
            </a:tbl>
          </a:graphicData>
        </a:graphic>
      </p:graphicFrame>
    </p:spTree>
  </p:cSld>
  <mc:AlternateContent>
    <mc:Choice Requires="p14">
      <p:transition spd="slow" p14:dur="2000"/>
    </mc:Choice>
    <mc:Fallback>
      <p:transition spd="slow"/>
    </mc:Fallback>
  </mc:AlternateContent>
</p:sld>
</file>

<file path=ppt/slides/slide2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37" name="CasellaDiTesto 2"/>
          <p:cNvSpPr/>
          <p:nvPr/>
        </p:nvSpPr>
        <p:spPr>
          <a:xfrm>
            <a:off x="0" y="231480"/>
            <a:ext cx="12191760" cy="403920"/>
          </a:xfrm>
          <a:prstGeom prst="rect">
            <a:avLst/>
          </a:prstGeom>
          <a:noFill/>
          <a:ln w="0">
            <a:noFill/>
          </a:ln>
        </p:spPr>
        <p:style>
          <a:lnRef idx="0"/>
          <a:fillRef idx="0"/>
          <a:effectRef idx="0"/>
          <a:fontRef idx="minor"/>
        </p:style>
        <p:txBody>
          <a:bodyPr lIns="90000" rIns="90000" tIns="45000" bIns="45000" anchor="ctr">
            <a:noAutofit/>
          </a:bodyPr>
          <a:p>
            <a:pPr>
              <a:lnSpc>
                <a:spcPct val="100000"/>
              </a:lnSpc>
            </a:pPr>
            <a:r>
              <a:rPr b="1" lang="it-IT" sz="2800" spc="-1" strike="noStrike" cap="small">
                <a:solidFill>
                  <a:srgbClr val="ffffff"/>
                </a:solidFill>
                <a:latin typeface="Calibri"/>
              </a:rPr>
              <a:t>il profilo del turista «ufficiale» in estate 2022 -2023 nell’ambito VERSILIA</a:t>
            </a:r>
            <a:endParaRPr b="0" lang="it-IT" sz="2800" spc="-1" strike="noStrike">
              <a:solidFill>
                <a:srgbClr val="000000"/>
              </a:solidFill>
              <a:latin typeface="Arial"/>
            </a:endParaRPr>
          </a:p>
        </p:txBody>
      </p:sp>
      <p:graphicFrame>
        <p:nvGraphicFramePr>
          <p:cNvPr id="338" name="Tabella 11"/>
          <p:cNvGraphicFramePr/>
          <p:nvPr/>
        </p:nvGraphicFramePr>
        <p:xfrm>
          <a:off x="0" y="635400"/>
          <a:ext cx="6905520" cy="2191320"/>
        </p:xfrm>
        <a:graphic>
          <a:graphicData uri="http://schemas.openxmlformats.org/drawingml/2006/table">
            <a:tbl>
              <a:tblPr/>
              <a:tblGrid>
                <a:gridCol w="2412360"/>
                <a:gridCol w="331920"/>
                <a:gridCol w="2080440"/>
                <a:gridCol w="2080440"/>
              </a:tblGrid>
              <a:tr h="289800">
                <a:tc>
                  <a:txBody>
                    <a:bodyPr anchor="ctr">
                      <a:noAutofit/>
                    </a:bodyPr>
                    <a:p>
                      <a:pPr algn="ctr">
                        <a:lnSpc>
                          <a:spcPct val="100000"/>
                        </a:lnSpc>
                      </a:pPr>
                      <a:r>
                        <a:rPr b="1" lang="it-IT" sz="1600" spc="-1" strike="noStrike">
                          <a:solidFill>
                            <a:srgbClr val="ffffff"/>
                          </a:solidFill>
                          <a:latin typeface="Calibri"/>
                        </a:rPr>
                        <a:t>Mese di Luglio</a:t>
                      </a:r>
                      <a:endParaRPr b="0" lang="it-IT" sz="1600" spc="-1" strike="noStrike">
                        <a:solidFill>
                          <a:srgbClr val="000000"/>
                        </a:solidFill>
                        <a:latin typeface="Arial"/>
                      </a:endParaRPr>
                    </a:p>
                  </a:txBody>
                  <a:tcPr anchor="ctr" marL="91440" marR="91440">
                    <a:lnL w="12240">
                      <a:noFill/>
                      <a:prstDash val="solid"/>
                    </a:lnL>
                    <a:lnR w="12240">
                      <a:noFill/>
                      <a:prstDash val="solid"/>
                    </a:lnR>
                    <a:lnT w="12240">
                      <a:noFill/>
                      <a:prstDash val="solid"/>
                    </a:lnT>
                    <a:lnB w="12240">
                      <a:solidFill>
                        <a:srgbClr val="bfbfbf"/>
                      </a:solidFill>
                      <a:prstDash val="solid"/>
                    </a:lnB>
                    <a:solidFill>
                      <a:srgbClr val="009999"/>
                    </a:solidFill>
                  </a:tcPr>
                </a:tc>
                <a:tc gridSpan="2">
                  <a:txBody>
                    <a:bodyPr anchor="ctr">
                      <a:noAutofit/>
                    </a:bodyPr>
                    <a:p>
                      <a:pPr algn="ctr">
                        <a:lnSpc>
                          <a:spcPct val="100000"/>
                        </a:lnSpc>
                      </a:pPr>
                      <a:r>
                        <a:rPr b="1" lang="it-IT" sz="1600" spc="-1" strike="noStrike">
                          <a:solidFill>
                            <a:srgbClr val="ffffff"/>
                          </a:solidFill>
                          <a:latin typeface="Calibri"/>
                        </a:rPr>
                        <a:t>2022</a:t>
                      </a:r>
                      <a:endParaRPr b="0" lang="it-IT" sz="1600" spc="-1" strike="noStrike">
                        <a:solidFill>
                          <a:srgbClr val="000000"/>
                        </a:solidFill>
                        <a:latin typeface="Arial"/>
                      </a:endParaRPr>
                    </a:p>
                  </a:txBody>
                  <a:tcPr anchor="ctr" marL="91440" marR="91440">
                    <a:lnL w="12240">
                      <a:noFill/>
                      <a:prstDash val="solid"/>
                    </a:lnL>
                    <a:lnR w="12240">
                      <a:noFill/>
                      <a:prstDash val="solid"/>
                    </a:lnR>
                    <a:lnT w="12240">
                      <a:noFill/>
                      <a:prstDash val="solid"/>
                    </a:lnT>
                    <a:lnB w="12240">
                      <a:solidFill>
                        <a:srgbClr val="bfbfbf"/>
                      </a:solidFill>
                      <a:prstDash val="solid"/>
                    </a:lnB>
                    <a:solidFill>
                      <a:srgbClr val="009999"/>
                    </a:solidFill>
                  </a:tcPr>
                </a:tc>
                <a:tc hMerge="1">
                  <a:txBody>
                    <a:bodyPr lIns="90000" rIns="90000" tIns="45000" bIns="45000" anchor="t">
                      <a:noAutofit/>
                    </a:bodyPr>
                    <a:p>
                      <a:endParaRPr b="0" lang="it-IT" sz="1800" spc="-1" strike="noStrike">
                        <a:solidFill>
                          <a:srgbClr val="000000"/>
                        </a:solidFill>
                        <a:latin typeface="Arial"/>
                      </a:endParaRPr>
                    </a:p>
                  </a:txBody>
                  <a:tcPr anchor="t" marL="90000" marR="90000">
                    <a:lnL>
                      <a:noFill/>
                    </a:lnL>
                    <a:lnR>
                      <a:noFill/>
                    </a:lnR>
                    <a:lnT>
                      <a:noFill/>
                    </a:lnT>
                    <a:lnB>
                      <a:noFill/>
                    </a:lnB>
                    <a:solidFill>
                      <a:srgbClr val="729fcf"/>
                    </a:solidFill>
                  </a:tcPr>
                </a:tc>
                <a:tc>
                  <a:txBody>
                    <a:bodyPr anchor="ctr">
                      <a:noAutofit/>
                    </a:bodyPr>
                    <a:p>
                      <a:pPr algn="ctr">
                        <a:lnSpc>
                          <a:spcPct val="100000"/>
                        </a:lnSpc>
                      </a:pPr>
                      <a:r>
                        <a:rPr b="1" lang="it-IT" sz="1600" spc="-1" strike="noStrike">
                          <a:solidFill>
                            <a:srgbClr val="ffffff"/>
                          </a:solidFill>
                          <a:latin typeface="Calibri"/>
                        </a:rPr>
                        <a:t>2023</a:t>
                      </a:r>
                      <a:endParaRPr b="0" lang="it-IT" sz="1600" spc="-1" strike="noStrike">
                        <a:solidFill>
                          <a:srgbClr val="000000"/>
                        </a:solidFill>
                        <a:latin typeface="Arial"/>
                      </a:endParaRPr>
                    </a:p>
                  </a:txBody>
                  <a:tcPr anchor="ctr" marL="91440" marR="91440">
                    <a:lnL w="12240">
                      <a:noFill/>
                      <a:prstDash val="solid"/>
                    </a:lnL>
                    <a:lnR w="12240">
                      <a:noFill/>
                      <a:prstDash val="solid"/>
                    </a:lnR>
                    <a:lnT w="12240">
                      <a:noFill/>
                      <a:prstDash val="solid"/>
                    </a:lnT>
                    <a:lnB w="12240">
                      <a:solidFill>
                        <a:srgbClr val="bfbfbf"/>
                      </a:solidFill>
                      <a:prstDash val="solid"/>
                    </a:lnB>
                    <a:solidFill>
                      <a:srgbClr val="009999"/>
                    </a:solidFill>
                  </a:tcPr>
                </a:tc>
              </a:tr>
              <a:tr h="260280">
                <a:tc gridSpan="2">
                  <a:txBody>
                    <a:bodyPr anchor="ctr">
                      <a:noAutofit/>
                    </a:bodyPr>
                    <a:p>
                      <a:pPr marL="285840" indent="-285840">
                        <a:lnSpc>
                          <a:spcPct val="100000"/>
                        </a:lnSpc>
                        <a:buClr>
                          <a:srgbClr val="000000"/>
                        </a:buClr>
                        <a:buFont typeface="Arial"/>
                        <a:buChar char="•"/>
                      </a:pPr>
                      <a:r>
                        <a:rPr b="0" lang="it-IT" sz="1600" spc="-1" strike="noStrike">
                          <a:solidFill>
                            <a:srgbClr val="000000"/>
                          </a:solidFill>
                          <a:latin typeface="Calibri"/>
                        </a:rPr>
                        <a:t>Permanenza media</a:t>
                      </a:r>
                      <a:endParaRPr b="0" lang="it-IT" sz="1600" spc="-1" strike="noStrike">
                        <a:solidFill>
                          <a:srgbClr val="000000"/>
                        </a:solidFill>
                        <a:latin typeface="Arial"/>
                      </a:endParaRPr>
                    </a:p>
                  </a:txBody>
                  <a:tcPr anchor="ctr" marL="91440" marR="91440">
                    <a:lnL w="12240">
                      <a:noFill/>
                      <a:prstDash val="solid"/>
                    </a:lnL>
                    <a:lnR w="12240">
                      <a:noFill/>
                      <a:prstDash val="solid"/>
                    </a:lnR>
                    <a:lnT w="12240">
                      <a:solidFill>
                        <a:srgbClr val="bfbfbf"/>
                      </a:solidFill>
                      <a:prstDash val="solid"/>
                    </a:lnT>
                    <a:lnB w="12240">
                      <a:solidFill>
                        <a:srgbClr val="bfbfbf"/>
                      </a:solidFill>
                      <a:prstDash val="solid"/>
                    </a:lnB>
                    <a:noFill/>
                  </a:tcPr>
                </a:tc>
                <a:tc hMerge="1">
                  <a:txBody>
                    <a:bodyPr lIns="90000" rIns="90000" tIns="45000" bIns="45000" anchor="t">
                      <a:noAutofit/>
                    </a:bodyPr>
                    <a:p>
                      <a:endParaRPr b="0" lang="it-IT" sz="1800" spc="-1" strike="noStrike">
                        <a:solidFill>
                          <a:srgbClr val="000000"/>
                        </a:solidFill>
                        <a:latin typeface="Arial"/>
                      </a:endParaRPr>
                    </a:p>
                  </a:txBody>
                  <a:tcPr anchor="t" marL="90000" marR="90000">
                    <a:lnL>
                      <a:noFill/>
                    </a:lnL>
                    <a:lnR>
                      <a:noFill/>
                    </a:lnR>
                    <a:lnT>
                      <a:noFill/>
                    </a:lnT>
                    <a:lnB>
                      <a:noFill/>
                    </a:lnB>
                    <a:solidFill>
                      <a:srgbClr val="729fcf"/>
                    </a:solidFill>
                  </a:tcPr>
                </a:tc>
                <a:tc>
                  <a:txBody>
                    <a:bodyPr anchor="ctr">
                      <a:noAutofit/>
                    </a:bodyPr>
                    <a:p>
                      <a:pPr algn="ctr">
                        <a:lnSpc>
                          <a:spcPct val="100000"/>
                        </a:lnSpc>
                      </a:pPr>
                      <a:r>
                        <a:rPr b="1" lang="it-IT" sz="1600" spc="-1" strike="noStrike">
                          <a:solidFill>
                            <a:srgbClr val="000000"/>
                          </a:solidFill>
                          <a:latin typeface="Calibri"/>
                        </a:rPr>
                        <a:t>4,4 notti</a:t>
                      </a:r>
                      <a:endParaRPr b="0" lang="it-IT" sz="1600" spc="-1" strike="noStrike">
                        <a:solidFill>
                          <a:srgbClr val="000000"/>
                        </a:solidFill>
                        <a:latin typeface="Arial"/>
                      </a:endParaRPr>
                    </a:p>
                  </a:txBody>
                  <a:tcPr anchor="ctr" marL="91440" marR="91440">
                    <a:lnL w="12240">
                      <a:noFill/>
                      <a:prstDash val="solid"/>
                    </a:lnL>
                    <a:lnR w="12240">
                      <a:noFill/>
                      <a:prstDash val="solid"/>
                    </a:lnR>
                    <a:lnT w="12240">
                      <a:solidFill>
                        <a:srgbClr val="bfbfbf"/>
                      </a:solidFill>
                      <a:prstDash val="solid"/>
                    </a:lnT>
                    <a:lnB w="12240">
                      <a:solidFill>
                        <a:srgbClr val="bfbfbf"/>
                      </a:solidFill>
                      <a:prstDash val="solid"/>
                    </a:lnB>
                    <a:noFill/>
                  </a:tcPr>
                </a:tc>
                <a:tc>
                  <a:txBody>
                    <a:bodyPr anchor="ctr">
                      <a:noAutofit/>
                    </a:bodyPr>
                    <a:p>
                      <a:pPr algn="ctr">
                        <a:lnSpc>
                          <a:spcPct val="100000"/>
                        </a:lnSpc>
                      </a:pPr>
                      <a:r>
                        <a:rPr b="1" lang="it-IT" sz="1600" spc="-1" strike="noStrike">
                          <a:solidFill>
                            <a:srgbClr val="000000"/>
                          </a:solidFill>
                          <a:latin typeface="Calibri"/>
                        </a:rPr>
                        <a:t>5,0 notti</a:t>
                      </a:r>
                      <a:endParaRPr b="0" lang="it-IT" sz="1600" spc="-1" strike="noStrike">
                        <a:solidFill>
                          <a:srgbClr val="000000"/>
                        </a:solidFill>
                        <a:latin typeface="Arial"/>
                      </a:endParaRPr>
                    </a:p>
                  </a:txBody>
                  <a:tcPr anchor="ctr" marL="91440" marR="91440">
                    <a:lnL w="12240">
                      <a:noFill/>
                      <a:prstDash val="solid"/>
                    </a:lnL>
                    <a:lnR w="12240">
                      <a:noFill/>
                      <a:prstDash val="solid"/>
                    </a:lnR>
                    <a:lnT w="12240">
                      <a:solidFill>
                        <a:srgbClr val="bfbfbf"/>
                      </a:solidFill>
                      <a:prstDash val="solid"/>
                    </a:lnT>
                    <a:lnB w="12240">
                      <a:solidFill>
                        <a:srgbClr val="bfbfbf"/>
                      </a:solidFill>
                      <a:prstDash val="solid"/>
                    </a:lnB>
                    <a:noFill/>
                  </a:tcPr>
                </a:tc>
              </a:tr>
              <a:tr h="442800">
                <a:tc gridSpan="2">
                  <a:txBody>
                    <a:bodyPr anchor="ctr">
                      <a:noAutofit/>
                    </a:bodyPr>
                    <a:p>
                      <a:pPr marL="285840" indent="-285840">
                        <a:lnSpc>
                          <a:spcPct val="100000"/>
                        </a:lnSpc>
                        <a:buClr>
                          <a:srgbClr val="000000"/>
                        </a:buClr>
                        <a:buFont typeface="Arial"/>
                        <a:buChar char="•"/>
                        <a:tabLst>
                          <a:tab algn="l" pos="1166760"/>
                        </a:tabLst>
                      </a:pPr>
                      <a:r>
                        <a:rPr b="0" lang="it-IT" sz="1600" spc="-1" strike="noStrike">
                          <a:solidFill>
                            <a:srgbClr val="000000"/>
                          </a:solidFill>
                          <a:latin typeface="Calibri"/>
                        </a:rPr>
                        <a:t>% presenze </a:t>
                      </a:r>
                      <a:r>
                        <a:rPr b="0" lang="it-IT" sz="1600" spc="-1" strike="noStrike">
                          <a:solidFill>
                            <a:srgbClr val="000000"/>
                          </a:solidFill>
                          <a:latin typeface="Calibri"/>
                        </a:rPr>
                        <a:t>	</a:t>
                      </a:r>
                      <a:r>
                        <a:rPr b="0" lang="it-IT" sz="1600" spc="-1" strike="noStrike">
                          <a:solidFill>
                            <a:srgbClr val="000000"/>
                          </a:solidFill>
                          <a:latin typeface="Calibri"/>
                        </a:rPr>
                        <a:t>Italiani</a:t>
                      </a:r>
                      <a:endParaRPr b="0" lang="it-IT" sz="1600" spc="-1" strike="noStrike">
                        <a:solidFill>
                          <a:srgbClr val="000000"/>
                        </a:solidFill>
                        <a:latin typeface="Arial"/>
                      </a:endParaRPr>
                    </a:p>
                    <a:p>
                      <a:pPr>
                        <a:lnSpc>
                          <a:spcPct val="100000"/>
                        </a:lnSpc>
                        <a:tabLst>
                          <a:tab algn="l" pos="0"/>
                        </a:tabLst>
                      </a:pPr>
                      <a:r>
                        <a:rPr b="0" lang="it-IT" sz="1600" spc="-1" strike="noStrike">
                          <a:solidFill>
                            <a:srgbClr val="000000"/>
                          </a:solidFill>
                          <a:latin typeface="Calibri"/>
                        </a:rPr>
                        <a:t>	</a:t>
                      </a:r>
                      <a:r>
                        <a:rPr b="0" lang="it-IT" sz="1600" spc="-1" strike="noStrike">
                          <a:solidFill>
                            <a:srgbClr val="000000"/>
                          </a:solidFill>
                          <a:latin typeface="Calibri"/>
                        </a:rPr>
                        <a:t>              </a:t>
                      </a:r>
                      <a:r>
                        <a:rPr b="0" lang="it-IT" sz="1600" spc="-1" strike="noStrike">
                          <a:solidFill>
                            <a:srgbClr val="000000"/>
                          </a:solidFill>
                          <a:latin typeface="Calibri"/>
                        </a:rPr>
                        <a:t>Stranieri</a:t>
                      </a:r>
                      <a:endParaRPr b="0" lang="it-IT" sz="1600" spc="-1" strike="noStrike">
                        <a:solidFill>
                          <a:srgbClr val="000000"/>
                        </a:solidFill>
                        <a:latin typeface="Arial"/>
                      </a:endParaRPr>
                    </a:p>
                  </a:txBody>
                  <a:tcPr anchor="ctr" marL="91440" marR="91440">
                    <a:lnL w="12240">
                      <a:noFill/>
                      <a:prstDash val="solid"/>
                    </a:lnL>
                    <a:lnR w="12240">
                      <a:noFill/>
                      <a:prstDash val="solid"/>
                    </a:lnR>
                    <a:lnT w="12240">
                      <a:solidFill>
                        <a:srgbClr val="bfbfbf"/>
                      </a:solidFill>
                      <a:prstDash val="solid"/>
                    </a:lnT>
                    <a:lnB w="12240">
                      <a:solidFill>
                        <a:srgbClr val="bfbfbf"/>
                      </a:solidFill>
                      <a:prstDash val="solid"/>
                    </a:lnB>
                    <a:noFill/>
                  </a:tcPr>
                </a:tc>
                <a:tc hMerge="1">
                  <a:txBody>
                    <a:bodyPr lIns="90000" rIns="90000" tIns="45000" bIns="45000" anchor="t">
                      <a:noAutofit/>
                    </a:bodyPr>
                    <a:p>
                      <a:endParaRPr b="0" lang="it-IT" sz="1800" spc="-1" strike="noStrike">
                        <a:solidFill>
                          <a:srgbClr val="000000"/>
                        </a:solidFill>
                        <a:latin typeface="Arial"/>
                      </a:endParaRPr>
                    </a:p>
                  </a:txBody>
                  <a:tcPr anchor="t" marL="90000" marR="90000">
                    <a:lnL>
                      <a:noFill/>
                    </a:lnL>
                    <a:lnR>
                      <a:noFill/>
                    </a:lnR>
                    <a:lnT>
                      <a:noFill/>
                    </a:lnT>
                    <a:lnB>
                      <a:noFill/>
                    </a:lnB>
                    <a:solidFill>
                      <a:srgbClr val="729fcf"/>
                    </a:solidFill>
                  </a:tcPr>
                </a:tc>
                <a:tc>
                  <a:txBody>
                    <a:bodyPr anchor="ctr">
                      <a:noAutofit/>
                    </a:bodyPr>
                    <a:p>
                      <a:pPr algn="ctr">
                        <a:lnSpc>
                          <a:spcPct val="100000"/>
                        </a:lnSpc>
                      </a:pPr>
                      <a:r>
                        <a:rPr b="1" lang="it-IT" sz="1600" spc="-1" strike="noStrike">
                          <a:solidFill>
                            <a:srgbClr val="000000"/>
                          </a:solidFill>
                          <a:latin typeface="Calibri"/>
                        </a:rPr>
                        <a:t>59,1%</a:t>
                      </a:r>
                      <a:endParaRPr b="0" lang="it-IT" sz="1600" spc="-1" strike="noStrike">
                        <a:solidFill>
                          <a:srgbClr val="000000"/>
                        </a:solidFill>
                        <a:latin typeface="Arial"/>
                      </a:endParaRPr>
                    </a:p>
                    <a:p>
                      <a:pPr algn="ctr">
                        <a:lnSpc>
                          <a:spcPct val="100000"/>
                        </a:lnSpc>
                      </a:pPr>
                      <a:r>
                        <a:rPr b="0" lang="it-IT" sz="1600" spc="-1" strike="noStrike">
                          <a:solidFill>
                            <a:srgbClr val="000000"/>
                          </a:solidFill>
                          <a:latin typeface="Calibri"/>
                        </a:rPr>
                        <a:t>40,9%</a:t>
                      </a:r>
                      <a:endParaRPr b="0" lang="it-IT" sz="1600" spc="-1" strike="noStrike">
                        <a:solidFill>
                          <a:srgbClr val="000000"/>
                        </a:solidFill>
                        <a:latin typeface="Arial"/>
                      </a:endParaRPr>
                    </a:p>
                  </a:txBody>
                  <a:tcPr anchor="ctr" marL="91440" marR="91440">
                    <a:lnL w="12240">
                      <a:noFill/>
                      <a:prstDash val="solid"/>
                    </a:lnL>
                    <a:lnR w="12240">
                      <a:noFill/>
                      <a:prstDash val="solid"/>
                    </a:lnR>
                    <a:lnT w="12240">
                      <a:solidFill>
                        <a:srgbClr val="bfbfbf"/>
                      </a:solidFill>
                      <a:prstDash val="solid"/>
                    </a:lnT>
                    <a:lnB w="12240">
                      <a:solidFill>
                        <a:srgbClr val="bfbfbf"/>
                      </a:solidFill>
                      <a:prstDash val="solid"/>
                    </a:lnB>
                    <a:noFill/>
                  </a:tcPr>
                </a:tc>
                <a:tc>
                  <a:txBody>
                    <a:bodyPr anchor="ctr">
                      <a:noAutofit/>
                    </a:bodyPr>
                    <a:p>
                      <a:pPr algn="ctr">
                        <a:lnSpc>
                          <a:spcPct val="100000"/>
                        </a:lnSpc>
                      </a:pPr>
                      <a:r>
                        <a:rPr b="0" lang="it-IT" sz="1600" spc="-1" strike="noStrike">
                          <a:solidFill>
                            <a:srgbClr val="000000"/>
                          </a:solidFill>
                          <a:latin typeface="Calibri"/>
                        </a:rPr>
                        <a:t>64,9%</a:t>
                      </a:r>
                      <a:endParaRPr b="0" lang="it-IT" sz="1600" spc="-1" strike="noStrike">
                        <a:solidFill>
                          <a:srgbClr val="000000"/>
                        </a:solidFill>
                        <a:latin typeface="Arial"/>
                      </a:endParaRPr>
                    </a:p>
                    <a:p>
                      <a:pPr algn="ctr">
                        <a:lnSpc>
                          <a:spcPct val="100000"/>
                        </a:lnSpc>
                      </a:pPr>
                      <a:r>
                        <a:rPr b="0" lang="it-IT" sz="1600" spc="-1" strike="noStrike">
                          <a:solidFill>
                            <a:srgbClr val="000000"/>
                          </a:solidFill>
                          <a:latin typeface="Calibri"/>
                        </a:rPr>
                        <a:t>35,1%</a:t>
                      </a:r>
                      <a:endParaRPr b="0" lang="it-IT" sz="1600" spc="-1" strike="noStrike">
                        <a:solidFill>
                          <a:srgbClr val="000000"/>
                        </a:solidFill>
                        <a:latin typeface="Arial"/>
                      </a:endParaRPr>
                    </a:p>
                  </a:txBody>
                  <a:tcPr anchor="ctr" marL="91440" marR="91440">
                    <a:lnL w="12240">
                      <a:noFill/>
                      <a:prstDash val="solid"/>
                    </a:lnL>
                    <a:lnR w="12240">
                      <a:noFill/>
                      <a:prstDash val="solid"/>
                    </a:lnR>
                    <a:lnT w="12240">
                      <a:solidFill>
                        <a:srgbClr val="bfbfbf"/>
                      </a:solidFill>
                      <a:prstDash val="solid"/>
                    </a:lnT>
                    <a:lnB w="12240">
                      <a:solidFill>
                        <a:srgbClr val="bfbfbf"/>
                      </a:solidFill>
                      <a:prstDash val="solid"/>
                    </a:lnB>
                    <a:noFill/>
                  </a:tcPr>
                </a:tc>
              </a:tr>
              <a:tr h="990000">
                <a:tc gridSpan="2">
                  <a:txBody>
                    <a:bodyPr anchor="ctr">
                      <a:noAutofit/>
                    </a:bodyPr>
                    <a:p>
                      <a:pPr marL="285840" indent="-285840">
                        <a:lnSpc>
                          <a:spcPct val="100000"/>
                        </a:lnSpc>
                        <a:buClr>
                          <a:srgbClr val="000000"/>
                        </a:buClr>
                        <a:buFont typeface="Arial"/>
                        <a:buChar char="•"/>
                      </a:pPr>
                      <a:r>
                        <a:rPr b="0" lang="it-IT" sz="1600" spc="-1" strike="noStrike">
                          <a:solidFill>
                            <a:srgbClr val="000000"/>
                          </a:solidFill>
                          <a:latin typeface="Calibri"/>
                        </a:rPr>
                        <a:t>Principali mercati </a:t>
                      </a:r>
                      <a:endParaRPr b="0" lang="it-IT" sz="1600" spc="-1" strike="noStrike">
                        <a:solidFill>
                          <a:srgbClr val="000000"/>
                        </a:solidFill>
                        <a:latin typeface="Arial"/>
                      </a:endParaRPr>
                    </a:p>
                  </a:txBody>
                  <a:tcPr anchor="ctr" marL="91440" marR="91440">
                    <a:lnL w="12240">
                      <a:noFill/>
                      <a:prstDash val="solid"/>
                    </a:lnL>
                    <a:lnR w="12240">
                      <a:noFill/>
                      <a:prstDash val="solid"/>
                    </a:lnR>
                    <a:lnT w="12240">
                      <a:solidFill>
                        <a:srgbClr val="bfbfbf"/>
                      </a:solidFill>
                      <a:prstDash val="solid"/>
                    </a:lnT>
                    <a:lnB w="12240">
                      <a:noFill/>
                      <a:prstDash val="solid"/>
                    </a:lnB>
                    <a:noFill/>
                  </a:tcPr>
                </a:tc>
                <a:tc hMerge="1">
                  <a:txBody>
                    <a:bodyPr lIns="90000" rIns="90000" tIns="45000" bIns="45000" anchor="t">
                      <a:noAutofit/>
                    </a:bodyPr>
                    <a:p>
                      <a:endParaRPr b="0" lang="it-IT" sz="1800" spc="-1" strike="noStrike">
                        <a:solidFill>
                          <a:srgbClr val="000000"/>
                        </a:solidFill>
                        <a:latin typeface="Arial"/>
                      </a:endParaRPr>
                    </a:p>
                  </a:txBody>
                  <a:tcPr anchor="t" marL="90000" marR="90000">
                    <a:lnL>
                      <a:noFill/>
                    </a:lnL>
                    <a:lnR>
                      <a:noFill/>
                    </a:lnR>
                    <a:lnT>
                      <a:noFill/>
                    </a:lnT>
                    <a:lnB>
                      <a:noFill/>
                    </a:lnB>
                    <a:solidFill>
                      <a:srgbClr val="729fcf"/>
                    </a:solidFill>
                  </a:tcPr>
                </a:tc>
                <a:tc>
                  <a:txBody>
                    <a:bodyPr anchor="ctr">
                      <a:noAutofit/>
                    </a:bodyPr>
                    <a:p>
                      <a:pPr marL="173160" indent="-173160">
                        <a:lnSpc>
                          <a:spcPct val="100000"/>
                        </a:lnSpc>
                        <a:buClr>
                          <a:srgbClr val="c00000"/>
                        </a:buClr>
                        <a:buSzPct val="70000"/>
                        <a:buFont typeface="Calibri Light"/>
                        <a:buAutoNum type="romanUcPeriod"/>
                      </a:pPr>
                      <a:r>
                        <a:rPr b="0" lang="it-IT" sz="1600" spc="-1" strike="noStrike">
                          <a:solidFill>
                            <a:srgbClr val="c00000"/>
                          </a:solidFill>
                          <a:latin typeface="Calibri"/>
                        </a:rPr>
                        <a:t>Lombardia </a:t>
                      </a:r>
                      <a:endParaRPr b="0" lang="it-IT" sz="1600" spc="-1" strike="noStrike">
                        <a:solidFill>
                          <a:srgbClr val="000000"/>
                        </a:solidFill>
                        <a:latin typeface="Arial"/>
                      </a:endParaRPr>
                    </a:p>
                    <a:p>
                      <a:pPr marL="173160" indent="-173160">
                        <a:lnSpc>
                          <a:spcPct val="100000"/>
                        </a:lnSpc>
                        <a:buClr>
                          <a:srgbClr val="c00000"/>
                        </a:buClr>
                        <a:buSzPct val="70000"/>
                        <a:buFont typeface="Calibri Light"/>
                        <a:buAutoNum type="romanUcPeriod"/>
                      </a:pPr>
                      <a:r>
                        <a:rPr b="0" lang="it-IT" sz="1600" spc="-1" strike="noStrike">
                          <a:solidFill>
                            <a:srgbClr val="c00000"/>
                          </a:solidFill>
                          <a:latin typeface="Calibri"/>
                        </a:rPr>
                        <a:t>Toscana </a:t>
                      </a:r>
                      <a:endParaRPr b="0" lang="it-IT" sz="1600" spc="-1" strike="noStrike">
                        <a:solidFill>
                          <a:srgbClr val="000000"/>
                        </a:solidFill>
                        <a:latin typeface="Arial"/>
                      </a:endParaRPr>
                    </a:p>
                    <a:p>
                      <a:pPr marL="173160" indent="-173160">
                        <a:lnSpc>
                          <a:spcPct val="100000"/>
                        </a:lnSpc>
                        <a:buClr>
                          <a:srgbClr val="000000"/>
                        </a:buClr>
                        <a:buSzPct val="70000"/>
                        <a:buFont typeface="Calibri Light"/>
                        <a:buAutoNum type="romanUcPeriod"/>
                      </a:pPr>
                      <a:r>
                        <a:rPr b="1" lang="it-IT" sz="1600" spc="-1" strike="noStrike">
                          <a:solidFill>
                            <a:srgbClr val="000000"/>
                          </a:solidFill>
                          <a:latin typeface="Calibri"/>
                        </a:rPr>
                        <a:t>Germania </a:t>
                      </a:r>
                      <a:endParaRPr b="0" lang="it-IT" sz="1600" spc="-1" strike="noStrike">
                        <a:solidFill>
                          <a:srgbClr val="000000"/>
                        </a:solidFill>
                        <a:latin typeface="Arial"/>
                      </a:endParaRPr>
                    </a:p>
                    <a:p>
                      <a:pPr marL="173160" indent="-173160">
                        <a:lnSpc>
                          <a:spcPct val="100000"/>
                        </a:lnSpc>
                        <a:buClr>
                          <a:srgbClr val="000000"/>
                        </a:buClr>
                        <a:buSzPct val="70000"/>
                        <a:buFont typeface="Calibri Light"/>
                        <a:buAutoNum type="romanUcPeriod"/>
                      </a:pPr>
                      <a:r>
                        <a:rPr b="1" lang="it-IT" sz="1600" spc="-1" strike="noStrike">
                          <a:solidFill>
                            <a:srgbClr val="000000"/>
                          </a:solidFill>
                          <a:latin typeface="Calibri"/>
                        </a:rPr>
                        <a:t>Svizzera </a:t>
                      </a:r>
                      <a:endParaRPr b="0" lang="it-IT" sz="1600" spc="-1" strike="noStrike">
                        <a:solidFill>
                          <a:srgbClr val="000000"/>
                        </a:solidFill>
                        <a:latin typeface="Arial"/>
                      </a:endParaRPr>
                    </a:p>
                    <a:p>
                      <a:pPr marL="173160" indent="-173160">
                        <a:lnSpc>
                          <a:spcPct val="100000"/>
                        </a:lnSpc>
                        <a:buClr>
                          <a:srgbClr val="c00000"/>
                        </a:buClr>
                        <a:buSzPct val="70000"/>
                        <a:buFont typeface="Calibri Light"/>
                        <a:buAutoNum type="romanUcPeriod"/>
                      </a:pPr>
                      <a:r>
                        <a:rPr b="0" lang="it-IT" sz="1600" spc="-1" strike="noStrike">
                          <a:solidFill>
                            <a:srgbClr val="c00000"/>
                          </a:solidFill>
                          <a:latin typeface="Calibri"/>
                        </a:rPr>
                        <a:t>Emilia –R.</a:t>
                      </a:r>
                      <a:endParaRPr b="0" lang="it-IT" sz="1600" spc="-1" strike="noStrike">
                        <a:solidFill>
                          <a:srgbClr val="000000"/>
                        </a:solidFill>
                        <a:latin typeface="Arial"/>
                      </a:endParaRPr>
                    </a:p>
                  </a:txBody>
                  <a:tcPr anchor="ctr" marL="91440" marR="91440">
                    <a:lnL w="12240">
                      <a:noFill/>
                      <a:prstDash val="solid"/>
                    </a:lnL>
                    <a:lnR w="12240">
                      <a:noFill/>
                      <a:prstDash val="solid"/>
                    </a:lnR>
                    <a:lnT w="12240">
                      <a:solidFill>
                        <a:srgbClr val="bfbfbf"/>
                      </a:solidFill>
                      <a:prstDash val="solid"/>
                    </a:lnT>
                    <a:lnB w="12240">
                      <a:noFill/>
                      <a:prstDash val="solid"/>
                    </a:lnB>
                    <a:noFill/>
                  </a:tcPr>
                </a:tc>
                <a:tc>
                  <a:txBody>
                    <a:bodyPr anchor="ctr">
                      <a:noAutofit/>
                    </a:bodyPr>
                    <a:p>
                      <a:pPr marL="173160" indent="-173160">
                        <a:lnSpc>
                          <a:spcPct val="100000"/>
                        </a:lnSpc>
                        <a:buClr>
                          <a:srgbClr val="c00000"/>
                        </a:buClr>
                        <a:buSzPct val="70000"/>
                        <a:buFont typeface="Calibri Light"/>
                        <a:buAutoNum type="romanUcPeriod"/>
                      </a:pPr>
                      <a:r>
                        <a:rPr b="0" lang="it-IT" sz="1600" spc="-1" strike="noStrike">
                          <a:solidFill>
                            <a:srgbClr val="c00000"/>
                          </a:solidFill>
                          <a:latin typeface="Calibri"/>
                        </a:rPr>
                        <a:t>Toscana</a:t>
                      </a:r>
                      <a:endParaRPr b="0" lang="it-IT" sz="1600" spc="-1" strike="noStrike">
                        <a:solidFill>
                          <a:srgbClr val="000000"/>
                        </a:solidFill>
                        <a:latin typeface="Arial"/>
                      </a:endParaRPr>
                    </a:p>
                    <a:p>
                      <a:pPr marL="173160" indent="-173160">
                        <a:lnSpc>
                          <a:spcPct val="100000"/>
                        </a:lnSpc>
                        <a:buClr>
                          <a:srgbClr val="c00000"/>
                        </a:buClr>
                        <a:buSzPct val="70000"/>
                        <a:buFont typeface="Calibri Light"/>
                        <a:buAutoNum type="romanUcPeriod"/>
                      </a:pPr>
                      <a:r>
                        <a:rPr b="0" lang="it-IT" sz="1600" spc="-1" strike="noStrike">
                          <a:solidFill>
                            <a:srgbClr val="c00000"/>
                          </a:solidFill>
                          <a:latin typeface="Calibri"/>
                        </a:rPr>
                        <a:t>Lombardia </a:t>
                      </a:r>
                      <a:endParaRPr b="0" lang="it-IT" sz="1600" spc="-1" strike="noStrike">
                        <a:solidFill>
                          <a:srgbClr val="000000"/>
                        </a:solidFill>
                        <a:latin typeface="Arial"/>
                      </a:endParaRPr>
                    </a:p>
                    <a:p>
                      <a:pPr marL="173160" indent="-173160">
                        <a:lnSpc>
                          <a:spcPct val="100000"/>
                        </a:lnSpc>
                        <a:buClr>
                          <a:srgbClr val="000000"/>
                        </a:buClr>
                        <a:buSzPct val="70000"/>
                        <a:buFont typeface="Calibri Light"/>
                        <a:buAutoNum type="romanUcPeriod"/>
                      </a:pPr>
                      <a:r>
                        <a:rPr b="1" lang="it-IT" sz="1600" spc="-1" strike="noStrike">
                          <a:solidFill>
                            <a:srgbClr val="000000"/>
                          </a:solidFill>
                          <a:latin typeface="Calibri"/>
                        </a:rPr>
                        <a:t>Germania </a:t>
                      </a:r>
                      <a:endParaRPr b="0" lang="it-IT" sz="1600" spc="-1" strike="noStrike">
                        <a:solidFill>
                          <a:srgbClr val="000000"/>
                        </a:solidFill>
                        <a:latin typeface="Arial"/>
                      </a:endParaRPr>
                    </a:p>
                    <a:p>
                      <a:pPr marL="173160" indent="-173160">
                        <a:lnSpc>
                          <a:spcPct val="100000"/>
                        </a:lnSpc>
                        <a:buClr>
                          <a:srgbClr val="c00000"/>
                        </a:buClr>
                        <a:buSzPct val="70000"/>
                        <a:buFont typeface="Calibri Light"/>
                        <a:buAutoNum type="romanUcPeriod"/>
                      </a:pPr>
                      <a:r>
                        <a:rPr b="0" lang="it-IT" sz="1600" spc="-1" strike="noStrike">
                          <a:solidFill>
                            <a:srgbClr val="c00000"/>
                          </a:solidFill>
                          <a:latin typeface="Calibri"/>
                        </a:rPr>
                        <a:t>Emilia –R.</a:t>
                      </a:r>
                      <a:endParaRPr b="0" lang="it-IT" sz="1600" spc="-1" strike="noStrike">
                        <a:solidFill>
                          <a:srgbClr val="000000"/>
                        </a:solidFill>
                        <a:latin typeface="Arial"/>
                      </a:endParaRPr>
                    </a:p>
                    <a:p>
                      <a:pPr marL="173160" indent="-173160">
                        <a:lnSpc>
                          <a:spcPct val="100000"/>
                        </a:lnSpc>
                        <a:buClr>
                          <a:srgbClr val="c00000"/>
                        </a:buClr>
                        <a:buSzPct val="70000"/>
                        <a:buFont typeface="Calibri Light"/>
                        <a:buAutoNum type="romanUcPeriod"/>
                      </a:pPr>
                      <a:r>
                        <a:rPr b="0" lang="it-IT" sz="1600" spc="-1" strike="noStrike">
                          <a:solidFill>
                            <a:srgbClr val="c00000"/>
                          </a:solidFill>
                          <a:latin typeface="Calibri"/>
                        </a:rPr>
                        <a:t>Piemonte</a:t>
                      </a:r>
                      <a:endParaRPr b="0" lang="it-IT" sz="1600" spc="-1" strike="noStrike">
                        <a:solidFill>
                          <a:srgbClr val="000000"/>
                        </a:solidFill>
                        <a:latin typeface="Arial"/>
                      </a:endParaRPr>
                    </a:p>
                  </a:txBody>
                  <a:tcPr anchor="ctr" marL="91440" marR="91440">
                    <a:lnL w="12240">
                      <a:noFill/>
                      <a:prstDash val="solid"/>
                    </a:lnL>
                    <a:lnR w="12240">
                      <a:noFill/>
                      <a:prstDash val="solid"/>
                    </a:lnR>
                    <a:lnT w="12240">
                      <a:solidFill>
                        <a:srgbClr val="bfbfbf"/>
                      </a:solidFill>
                      <a:prstDash val="solid"/>
                    </a:lnT>
                    <a:lnB w="12240">
                      <a:noFill/>
                      <a:prstDash val="solid"/>
                    </a:lnB>
                    <a:noFill/>
                  </a:tcPr>
                </a:tc>
              </a:tr>
            </a:tbl>
          </a:graphicData>
        </a:graphic>
      </p:graphicFrame>
      <p:graphicFrame>
        <p:nvGraphicFramePr>
          <p:cNvPr id="339" name="Tabella 12"/>
          <p:cNvGraphicFramePr/>
          <p:nvPr/>
        </p:nvGraphicFramePr>
        <p:xfrm>
          <a:off x="4595400" y="3417480"/>
          <a:ext cx="6905520" cy="2199600"/>
        </p:xfrm>
        <a:graphic>
          <a:graphicData uri="http://schemas.openxmlformats.org/drawingml/2006/table">
            <a:tbl>
              <a:tblPr/>
              <a:tblGrid>
                <a:gridCol w="2412360"/>
                <a:gridCol w="331920"/>
                <a:gridCol w="2080440"/>
                <a:gridCol w="2080440"/>
              </a:tblGrid>
              <a:tr h="302760">
                <a:tc>
                  <a:txBody>
                    <a:bodyPr anchor="ctr">
                      <a:noAutofit/>
                    </a:bodyPr>
                    <a:p>
                      <a:pPr algn="ctr">
                        <a:lnSpc>
                          <a:spcPct val="100000"/>
                        </a:lnSpc>
                      </a:pPr>
                      <a:r>
                        <a:rPr b="1" lang="it-IT" sz="1600" spc="-1" strike="noStrike">
                          <a:solidFill>
                            <a:srgbClr val="ffffff"/>
                          </a:solidFill>
                          <a:latin typeface="Calibri"/>
                        </a:rPr>
                        <a:t>Mese di Agosto</a:t>
                      </a:r>
                      <a:endParaRPr b="0" lang="it-IT" sz="1600" spc="-1" strike="noStrike">
                        <a:solidFill>
                          <a:srgbClr val="000000"/>
                        </a:solidFill>
                        <a:latin typeface="Arial"/>
                      </a:endParaRPr>
                    </a:p>
                  </a:txBody>
                  <a:tcPr anchor="ctr" marL="91440" marR="91440">
                    <a:lnL w="12240">
                      <a:noFill/>
                      <a:prstDash val="solid"/>
                    </a:lnL>
                    <a:lnR w="12240">
                      <a:noFill/>
                      <a:prstDash val="solid"/>
                    </a:lnR>
                    <a:lnT w="12240">
                      <a:noFill/>
                      <a:prstDash val="solid"/>
                    </a:lnT>
                    <a:lnB w="12240">
                      <a:solidFill>
                        <a:srgbClr val="bfbfbf"/>
                      </a:solidFill>
                      <a:prstDash val="solid"/>
                    </a:lnB>
                    <a:solidFill>
                      <a:srgbClr val="009999"/>
                    </a:solidFill>
                  </a:tcPr>
                </a:tc>
                <a:tc gridSpan="2">
                  <a:txBody>
                    <a:bodyPr anchor="ctr">
                      <a:noAutofit/>
                    </a:bodyPr>
                    <a:p>
                      <a:pPr algn="ctr">
                        <a:lnSpc>
                          <a:spcPct val="100000"/>
                        </a:lnSpc>
                      </a:pPr>
                      <a:r>
                        <a:rPr b="1" lang="it-IT" sz="1600" spc="-1" strike="noStrike">
                          <a:solidFill>
                            <a:srgbClr val="ffffff"/>
                          </a:solidFill>
                          <a:latin typeface="Calibri"/>
                        </a:rPr>
                        <a:t>2022</a:t>
                      </a:r>
                      <a:endParaRPr b="0" lang="it-IT" sz="1600" spc="-1" strike="noStrike">
                        <a:solidFill>
                          <a:srgbClr val="000000"/>
                        </a:solidFill>
                        <a:latin typeface="Arial"/>
                      </a:endParaRPr>
                    </a:p>
                  </a:txBody>
                  <a:tcPr anchor="ctr" marL="91440" marR="91440">
                    <a:lnL w="12240">
                      <a:noFill/>
                      <a:prstDash val="solid"/>
                    </a:lnL>
                    <a:lnR w="12240">
                      <a:noFill/>
                      <a:prstDash val="solid"/>
                    </a:lnR>
                    <a:lnT w="12240">
                      <a:noFill/>
                      <a:prstDash val="solid"/>
                    </a:lnT>
                    <a:lnB w="12240">
                      <a:solidFill>
                        <a:srgbClr val="bfbfbf"/>
                      </a:solidFill>
                      <a:prstDash val="solid"/>
                    </a:lnB>
                    <a:solidFill>
                      <a:srgbClr val="009999"/>
                    </a:solidFill>
                  </a:tcPr>
                </a:tc>
                <a:tc hMerge="1">
                  <a:txBody>
                    <a:bodyPr lIns="90000" rIns="90000" tIns="45000" bIns="45000" anchor="t">
                      <a:noAutofit/>
                    </a:bodyPr>
                    <a:p>
                      <a:endParaRPr b="0" lang="it-IT" sz="1800" spc="-1" strike="noStrike">
                        <a:solidFill>
                          <a:srgbClr val="000000"/>
                        </a:solidFill>
                        <a:latin typeface="Arial"/>
                      </a:endParaRPr>
                    </a:p>
                  </a:txBody>
                  <a:tcPr anchor="t" marL="90000" marR="90000">
                    <a:lnL>
                      <a:noFill/>
                    </a:lnL>
                    <a:lnR>
                      <a:noFill/>
                    </a:lnR>
                    <a:lnT>
                      <a:noFill/>
                    </a:lnT>
                    <a:lnB>
                      <a:noFill/>
                    </a:lnB>
                    <a:solidFill>
                      <a:srgbClr val="729fcf"/>
                    </a:solidFill>
                  </a:tcPr>
                </a:tc>
                <a:tc>
                  <a:txBody>
                    <a:bodyPr anchor="ctr">
                      <a:noAutofit/>
                    </a:bodyPr>
                    <a:p>
                      <a:pPr algn="ctr">
                        <a:lnSpc>
                          <a:spcPct val="100000"/>
                        </a:lnSpc>
                      </a:pPr>
                      <a:r>
                        <a:rPr b="1" lang="it-IT" sz="1600" spc="-1" strike="noStrike">
                          <a:solidFill>
                            <a:srgbClr val="ffffff"/>
                          </a:solidFill>
                          <a:latin typeface="Calibri"/>
                        </a:rPr>
                        <a:t>2023</a:t>
                      </a:r>
                      <a:endParaRPr b="0" lang="it-IT" sz="1600" spc="-1" strike="noStrike">
                        <a:solidFill>
                          <a:srgbClr val="000000"/>
                        </a:solidFill>
                        <a:latin typeface="Arial"/>
                      </a:endParaRPr>
                    </a:p>
                  </a:txBody>
                  <a:tcPr anchor="ctr" marL="91440" marR="91440">
                    <a:lnL w="12240">
                      <a:noFill/>
                      <a:prstDash val="solid"/>
                    </a:lnL>
                    <a:lnR w="12240">
                      <a:noFill/>
                      <a:prstDash val="solid"/>
                    </a:lnR>
                    <a:lnT w="12240">
                      <a:noFill/>
                      <a:prstDash val="solid"/>
                    </a:lnT>
                    <a:lnB w="12240">
                      <a:solidFill>
                        <a:srgbClr val="bfbfbf"/>
                      </a:solidFill>
                      <a:prstDash val="solid"/>
                    </a:lnB>
                    <a:solidFill>
                      <a:srgbClr val="009999"/>
                    </a:solidFill>
                  </a:tcPr>
                </a:tc>
              </a:tr>
              <a:tr h="260280">
                <a:tc gridSpan="2">
                  <a:txBody>
                    <a:bodyPr anchor="ctr">
                      <a:noAutofit/>
                    </a:bodyPr>
                    <a:p>
                      <a:pPr marL="285840" indent="-285840">
                        <a:lnSpc>
                          <a:spcPct val="100000"/>
                        </a:lnSpc>
                        <a:buClr>
                          <a:srgbClr val="000000"/>
                        </a:buClr>
                        <a:buFont typeface="Arial"/>
                        <a:buChar char="•"/>
                      </a:pPr>
                      <a:r>
                        <a:rPr b="0" lang="it-IT" sz="1600" spc="-1" strike="noStrike">
                          <a:solidFill>
                            <a:srgbClr val="000000"/>
                          </a:solidFill>
                          <a:latin typeface="Calibri"/>
                        </a:rPr>
                        <a:t>Permanenza media</a:t>
                      </a:r>
                      <a:endParaRPr b="0" lang="it-IT" sz="1600" spc="-1" strike="noStrike">
                        <a:solidFill>
                          <a:srgbClr val="000000"/>
                        </a:solidFill>
                        <a:latin typeface="Arial"/>
                      </a:endParaRPr>
                    </a:p>
                  </a:txBody>
                  <a:tcPr anchor="ctr" marL="91440" marR="91440">
                    <a:lnL w="12240">
                      <a:noFill/>
                      <a:prstDash val="solid"/>
                    </a:lnL>
                    <a:lnR w="12240">
                      <a:noFill/>
                      <a:prstDash val="solid"/>
                    </a:lnR>
                    <a:lnT w="12240">
                      <a:solidFill>
                        <a:srgbClr val="bfbfbf"/>
                      </a:solidFill>
                      <a:prstDash val="solid"/>
                    </a:lnT>
                    <a:lnB w="12240">
                      <a:solidFill>
                        <a:srgbClr val="bfbfbf"/>
                      </a:solidFill>
                      <a:prstDash val="solid"/>
                    </a:lnB>
                    <a:noFill/>
                  </a:tcPr>
                </a:tc>
                <a:tc hMerge="1">
                  <a:txBody>
                    <a:bodyPr lIns="90000" rIns="90000" tIns="45000" bIns="45000" anchor="t">
                      <a:noAutofit/>
                    </a:bodyPr>
                    <a:p>
                      <a:endParaRPr b="0" lang="it-IT" sz="1800" spc="-1" strike="noStrike">
                        <a:solidFill>
                          <a:srgbClr val="000000"/>
                        </a:solidFill>
                        <a:latin typeface="Arial"/>
                      </a:endParaRPr>
                    </a:p>
                  </a:txBody>
                  <a:tcPr anchor="t" marL="90000" marR="90000">
                    <a:lnL>
                      <a:noFill/>
                    </a:lnL>
                    <a:lnR>
                      <a:noFill/>
                    </a:lnR>
                    <a:lnT>
                      <a:noFill/>
                    </a:lnT>
                    <a:lnB>
                      <a:noFill/>
                    </a:lnB>
                    <a:solidFill>
                      <a:srgbClr val="729fcf"/>
                    </a:solidFill>
                  </a:tcPr>
                </a:tc>
                <a:tc>
                  <a:txBody>
                    <a:bodyPr anchor="ctr">
                      <a:noAutofit/>
                    </a:bodyPr>
                    <a:p>
                      <a:pPr algn="ctr">
                        <a:lnSpc>
                          <a:spcPct val="100000"/>
                        </a:lnSpc>
                      </a:pPr>
                      <a:r>
                        <a:rPr b="1" lang="it-IT" sz="1600" spc="-1" strike="noStrike">
                          <a:solidFill>
                            <a:srgbClr val="000000"/>
                          </a:solidFill>
                          <a:latin typeface="Calibri"/>
                        </a:rPr>
                        <a:t>5,7 notti</a:t>
                      </a:r>
                      <a:endParaRPr b="0" lang="it-IT" sz="1600" spc="-1" strike="noStrike">
                        <a:solidFill>
                          <a:srgbClr val="000000"/>
                        </a:solidFill>
                        <a:latin typeface="Arial"/>
                      </a:endParaRPr>
                    </a:p>
                  </a:txBody>
                  <a:tcPr anchor="ctr" marL="91440" marR="91440">
                    <a:lnL w="12240">
                      <a:noFill/>
                      <a:prstDash val="solid"/>
                    </a:lnL>
                    <a:lnR w="12240">
                      <a:noFill/>
                      <a:prstDash val="solid"/>
                    </a:lnR>
                    <a:lnT w="12240">
                      <a:solidFill>
                        <a:srgbClr val="bfbfbf"/>
                      </a:solidFill>
                      <a:prstDash val="solid"/>
                    </a:lnT>
                    <a:lnB w="12240">
                      <a:solidFill>
                        <a:srgbClr val="bfbfbf"/>
                      </a:solidFill>
                      <a:prstDash val="solid"/>
                    </a:lnB>
                    <a:noFill/>
                  </a:tcPr>
                </a:tc>
                <a:tc>
                  <a:txBody>
                    <a:bodyPr anchor="ctr">
                      <a:noAutofit/>
                    </a:bodyPr>
                    <a:p>
                      <a:pPr algn="ctr">
                        <a:lnSpc>
                          <a:spcPct val="100000"/>
                        </a:lnSpc>
                      </a:pPr>
                      <a:r>
                        <a:rPr b="1" lang="it-IT" sz="1600" spc="-1" strike="noStrike">
                          <a:solidFill>
                            <a:srgbClr val="000000"/>
                          </a:solidFill>
                          <a:latin typeface="Calibri"/>
                        </a:rPr>
                        <a:t>6,1 notti</a:t>
                      </a:r>
                      <a:endParaRPr b="0" lang="it-IT" sz="1600" spc="-1" strike="noStrike">
                        <a:solidFill>
                          <a:srgbClr val="000000"/>
                        </a:solidFill>
                        <a:latin typeface="Arial"/>
                      </a:endParaRPr>
                    </a:p>
                  </a:txBody>
                  <a:tcPr anchor="ctr" marL="91440" marR="91440">
                    <a:lnL w="12240">
                      <a:noFill/>
                      <a:prstDash val="solid"/>
                    </a:lnL>
                    <a:lnR w="12240">
                      <a:noFill/>
                      <a:prstDash val="solid"/>
                    </a:lnR>
                    <a:lnT w="12240">
                      <a:solidFill>
                        <a:srgbClr val="bfbfbf"/>
                      </a:solidFill>
                      <a:prstDash val="solid"/>
                    </a:lnT>
                    <a:lnB w="12240">
                      <a:solidFill>
                        <a:srgbClr val="bfbfbf"/>
                      </a:solidFill>
                      <a:prstDash val="solid"/>
                    </a:lnB>
                    <a:noFill/>
                  </a:tcPr>
                </a:tc>
              </a:tr>
              <a:tr h="442800">
                <a:tc gridSpan="2">
                  <a:txBody>
                    <a:bodyPr anchor="ctr">
                      <a:noAutofit/>
                    </a:bodyPr>
                    <a:p>
                      <a:pPr marL="285840" indent="-285840">
                        <a:lnSpc>
                          <a:spcPct val="100000"/>
                        </a:lnSpc>
                        <a:buClr>
                          <a:srgbClr val="000000"/>
                        </a:buClr>
                        <a:buFont typeface="Arial"/>
                        <a:buChar char="•"/>
                        <a:tabLst>
                          <a:tab algn="l" pos="1166760"/>
                        </a:tabLst>
                      </a:pPr>
                      <a:r>
                        <a:rPr b="0" lang="it-IT" sz="1600" spc="-1" strike="noStrike">
                          <a:solidFill>
                            <a:srgbClr val="000000"/>
                          </a:solidFill>
                          <a:latin typeface="Calibri"/>
                        </a:rPr>
                        <a:t>% presenze </a:t>
                      </a:r>
                      <a:r>
                        <a:rPr b="0" lang="it-IT" sz="1600" spc="-1" strike="noStrike">
                          <a:solidFill>
                            <a:srgbClr val="000000"/>
                          </a:solidFill>
                          <a:latin typeface="Calibri"/>
                        </a:rPr>
                        <a:t>	</a:t>
                      </a:r>
                      <a:r>
                        <a:rPr b="0" lang="it-IT" sz="1600" spc="-1" strike="noStrike">
                          <a:solidFill>
                            <a:srgbClr val="000000"/>
                          </a:solidFill>
                          <a:latin typeface="Calibri"/>
                        </a:rPr>
                        <a:t>Italiani</a:t>
                      </a:r>
                      <a:endParaRPr b="0" lang="it-IT" sz="1600" spc="-1" strike="noStrike">
                        <a:solidFill>
                          <a:srgbClr val="000000"/>
                        </a:solidFill>
                        <a:latin typeface="Arial"/>
                      </a:endParaRPr>
                    </a:p>
                    <a:p>
                      <a:pPr>
                        <a:lnSpc>
                          <a:spcPct val="100000"/>
                        </a:lnSpc>
                        <a:tabLst>
                          <a:tab algn="l" pos="0"/>
                        </a:tabLst>
                      </a:pPr>
                      <a:r>
                        <a:rPr b="0" lang="it-IT" sz="1600" spc="-1" strike="noStrike">
                          <a:solidFill>
                            <a:srgbClr val="000000"/>
                          </a:solidFill>
                          <a:latin typeface="Calibri"/>
                        </a:rPr>
                        <a:t>	</a:t>
                      </a:r>
                      <a:r>
                        <a:rPr b="0" lang="it-IT" sz="1600" spc="-1" strike="noStrike">
                          <a:solidFill>
                            <a:srgbClr val="000000"/>
                          </a:solidFill>
                          <a:latin typeface="Calibri"/>
                        </a:rPr>
                        <a:t>            </a:t>
                      </a:r>
                      <a:r>
                        <a:rPr b="0" lang="it-IT" sz="1600" spc="-1" strike="noStrike">
                          <a:solidFill>
                            <a:srgbClr val="000000"/>
                          </a:solidFill>
                          <a:latin typeface="Calibri"/>
                        </a:rPr>
                        <a:t>Stranieri</a:t>
                      </a:r>
                      <a:endParaRPr b="0" lang="it-IT" sz="1600" spc="-1" strike="noStrike">
                        <a:solidFill>
                          <a:srgbClr val="000000"/>
                        </a:solidFill>
                        <a:latin typeface="Arial"/>
                      </a:endParaRPr>
                    </a:p>
                  </a:txBody>
                  <a:tcPr anchor="ctr" marL="91440" marR="91440">
                    <a:lnL w="12240">
                      <a:noFill/>
                      <a:prstDash val="solid"/>
                    </a:lnL>
                    <a:lnR w="12240">
                      <a:noFill/>
                      <a:prstDash val="solid"/>
                    </a:lnR>
                    <a:lnT w="12240">
                      <a:solidFill>
                        <a:srgbClr val="bfbfbf"/>
                      </a:solidFill>
                      <a:prstDash val="solid"/>
                    </a:lnT>
                    <a:lnB w="12240">
                      <a:solidFill>
                        <a:srgbClr val="bfbfbf"/>
                      </a:solidFill>
                      <a:prstDash val="solid"/>
                    </a:lnB>
                    <a:noFill/>
                  </a:tcPr>
                </a:tc>
                <a:tc hMerge="1">
                  <a:txBody>
                    <a:bodyPr lIns="90000" rIns="90000" tIns="45000" bIns="45000" anchor="t">
                      <a:noAutofit/>
                    </a:bodyPr>
                    <a:p>
                      <a:endParaRPr b="0" lang="it-IT" sz="1800" spc="-1" strike="noStrike">
                        <a:solidFill>
                          <a:srgbClr val="000000"/>
                        </a:solidFill>
                        <a:latin typeface="Arial"/>
                      </a:endParaRPr>
                    </a:p>
                  </a:txBody>
                  <a:tcPr anchor="t" marL="90000" marR="90000">
                    <a:lnL>
                      <a:noFill/>
                    </a:lnL>
                    <a:lnR>
                      <a:noFill/>
                    </a:lnR>
                    <a:lnT>
                      <a:noFill/>
                    </a:lnT>
                    <a:lnB>
                      <a:noFill/>
                    </a:lnB>
                    <a:solidFill>
                      <a:srgbClr val="729fcf"/>
                    </a:solidFill>
                  </a:tcPr>
                </a:tc>
                <a:tc>
                  <a:txBody>
                    <a:bodyPr anchor="ctr">
                      <a:noAutofit/>
                    </a:bodyPr>
                    <a:p>
                      <a:pPr algn="ctr">
                        <a:lnSpc>
                          <a:spcPct val="100000"/>
                        </a:lnSpc>
                      </a:pPr>
                      <a:r>
                        <a:rPr b="1" lang="it-IT" sz="1600" spc="-1" strike="noStrike">
                          <a:solidFill>
                            <a:srgbClr val="000000"/>
                          </a:solidFill>
                          <a:latin typeface="Calibri"/>
                        </a:rPr>
                        <a:t>69,0%</a:t>
                      </a:r>
                      <a:endParaRPr b="0" lang="it-IT" sz="1600" spc="-1" strike="noStrike">
                        <a:solidFill>
                          <a:srgbClr val="000000"/>
                        </a:solidFill>
                        <a:latin typeface="Arial"/>
                      </a:endParaRPr>
                    </a:p>
                    <a:p>
                      <a:pPr algn="ctr">
                        <a:lnSpc>
                          <a:spcPct val="100000"/>
                        </a:lnSpc>
                      </a:pPr>
                      <a:r>
                        <a:rPr b="0" lang="it-IT" sz="1600" spc="-1" strike="noStrike">
                          <a:solidFill>
                            <a:srgbClr val="000000"/>
                          </a:solidFill>
                          <a:latin typeface="Calibri"/>
                        </a:rPr>
                        <a:t>31,0%</a:t>
                      </a:r>
                      <a:endParaRPr b="0" lang="it-IT" sz="1600" spc="-1" strike="noStrike">
                        <a:solidFill>
                          <a:srgbClr val="000000"/>
                        </a:solidFill>
                        <a:latin typeface="Arial"/>
                      </a:endParaRPr>
                    </a:p>
                  </a:txBody>
                  <a:tcPr anchor="ctr" marL="91440" marR="91440">
                    <a:lnL w="12240">
                      <a:noFill/>
                      <a:prstDash val="solid"/>
                    </a:lnL>
                    <a:lnR w="12240">
                      <a:noFill/>
                      <a:prstDash val="solid"/>
                    </a:lnR>
                    <a:lnT w="12240">
                      <a:solidFill>
                        <a:srgbClr val="bfbfbf"/>
                      </a:solidFill>
                      <a:prstDash val="solid"/>
                    </a:lnT>
                    <a:lnB w="12240">
                      <a:solidFill>
                        <a:srgbClr val="bfbfbf"/>
                      </a:solidFill>
                      <a:prstDash val="solid"/>
                    </a:lnB>
                    <a:noFill/>
                  </a:tcPr>
                </a:tc>
                <a:tc>
                  <a:txBody>
                    <a:bodyPr anchor="ctr">
                      <a:noAutofit/>
                    </a:bodyPr>
                    <a:p>
                      <a:pPr algn="ctr">
                        <a:lnSpc>
                          <a:spcPct val="100000"/>
                        </a:lnSpc>
                      </a:pPr>
                      <a:r>
                        <a:rPr b="1" lang="it-IT" sz="1600" spc="-1" strike="noStrike">
                          <a:solidFill>
                            <a:srgbClr val="000000"/>
                          </a:solidFill>
                          <a:latin typeface="Calibri"/>
                        </a:rPr>
                        <a:t>71,4%</a:t>
                      </a:r>
                      <a:endParaRPr b="0" lang="it-IT" sz="1600" spc="-1" strike="noStrike">
                        <a:solidFill>
                          <a:srgbClr val="000000"/>
                        </a:solidFill>
                        <a:latin typeface="Arial"/>
                      </a:endParaRPr>
                    </a:p>
                    <a:p>
                      <a:pPr algn="ctr">
                        <a:lnSpc>
                          <a:spcPct val="100000"/>
                        </a:lnSpc>
                      </a:pPr>
                      <a:r>
                        <a:rPr b="0" lang="it-IT" sz="1600" spc="-1" strike="noStrike">
                          <a:solidFill>
                            <a:srgbClr val="000000"/>
                          </a:solidFill>
                          <a:latin typeface="Calibri"/>
                        </a:rPr>
                        <a:t>28,6%</a:t>
                      </a:r>
                      <a:endParaRPr b="0" lang="it-IT" sz="1600" spc="-1" strike="noStrike">
                        <a:solidFill>
                          <a:srgbClr val="000000"/>
                        </a:solidFill>
                        <a:latin typeface="Arial"/>
                      </a:endParaRPr>
                    </a:p>
                  </a:txBody>
                  <a:tcPr anchor="ctr" marL="91440" marR="91440">
                    <a:lnL w="12240">
                      <a:noFill/>
                      <a:prstDash val="solid"/>
                    </a:lnL>
                    <a:lnR w="12240">
                      <a:noFill/>
                      <a:prstDash val="solid"/>
                    </a:lnR>
                    <a:lnT w="12240">
                      <a:solidFill>
                        <a:srgbClr val="bfbfbf"/>
                      </a:solidFill>
                      <a:prstDash val="solid"/>
                    </a:lnT>
                    <a:lnB w="12240">
                      <a:solidFill>
                        <a:srgbClr val="bfbfbf"/>
                      </a:solidFill>
                      <a:prstDash val="solid"/>
                    </a:lnB>
                    <a:noFill/>
                  </a:tcPr>
                </a:tc>
              </a:tr>
              <a:tr h="990000">
                <a:tc gridSpan="2">
                  <a:txBody>
                    <a:bodyPr anchor="ctr">
                      <a:noAutofit/>
                    </a:bodyPr>
                    <a:p>
                      <a:pPr marL="285840" indent="-285840">
                        <a:lnSpc>
                          <a:spcPct val="100000"/>
                        </a:lnSpc>
                        <a:buClr>
                          <a:srgbClr val="000000"/>
                        </a:buClr>
                        <a:buFont typeface="Arial"/>
                        <a:buChar char="•"/>
                      </a:pPr>
                      <a:r>
                        <a:rPr b="0" lang="it-IT" sz="1600" spc="-1" strike="noStrike">
                          <a:solidFill>
                            <a:srgbClr val="000000"/>
                          </a:solidFill>
                          <a:latin typeface="Calibri"/>
                        </a:rPr>
                        <a:t>Principali mercati</a:t>
                      </a:r>
                      <a:endParaRPr b="0" lang="it-IT" sz="1600" spc="-1" strike="noStrike">
                        <a:solidFill>
                          <a:srgbClr val="000000"/>
                        </a:solidFill>
                        <a:latin typeface="Arial"/>
                      </a:endParaRPr>
                    </a:p>
                  </a:txBody>
                  <a:tcPr anchor="ctr" marL="91440" marR="91440">
                    <a:lnL w="12240">
                      <a:noFill/>
                      <a:prstDash val="solid"/>
                    </a:lnL>
                    <a:lnR w="12240">
                      <a:noFill/>
                      <a:prstDash val="solid"/>
                    </a:lnR>
                    <a:lnT w="12240">
                      <a:solidFill>
                        <a:srgbClr val="bfbfbf"/>
                      </a:solidFill>
                      <a:prstDash val="solid"/>
                    </a:lnT>
                    <a:lnB w="12240">
                      <a:noFill/>
                      <a:prstDash val="solid"/>
                    </a:lnB>
                    <a:noFill/>
                  </a:tcPr>
                </a:tc>
                <a:tc hMerge="1">
                  <a:txBody>
                    <a:bodyPr lIns="90000" rIns="90000" tIns="45000" bIns="45000" anchor="t">
                      <a:noAutofit/>
                    </a:bodyPr>
                    <a:p>
                      <a:endParaRPr b="0" lang="it-IT" sz="1800" spc="-1" strike="noStrike">
                        <a:solidFill>
                          <a:srgbClr val="000000"/>
                        </a:solidFill>
                        <a:latin typeface="Arial"/>
                      </a:endParaRPr>
                    </a:p>
                  </a:txBody>
                  <a:tcPr anchor="t" marL="90000" marR="90000">
                    <a:lnL>
                      <a:noFill/>
                    </a:lnL>
                    <a:lnR>
                      <a:noFill/>
                    </a:lnR>
                    <a:lnT>
                      <a:noFill/>
                    </a:lnT>
                    <a:lnB>
                      <a:noFill/>
                    </a:lnB>
                    <a:solidFill>
                      <a:srgbClr val="729fcf"/>
                    </a:solidFill>
                  </a:tcPr>
                </a:tc>
                <a:tc>
                  <a:txBody>
                    <a:bodyPr anchor="ctr">
                      <a:noAutofit/>
                    </a:bodyPr>
                    <a:p>
                      <a:pPr marL="173160" indent="-173160">
                        <a:lnSpc>
                          <a:spcPct val="100000"/>
                        </a:lnSpc>
                        <a:buClr>
                          <a:srgbClr val="c00000"/>
                        </a:buClr>
                        <a:buSzPct val="70000"/>
                        <a:buFont typeface="Calibri Light"/>
                        <a:buAutoNum type="romanUcPeriod"/>
                      </a:pPr>
                      <a:r>
                        <a:rPr b="0" lang="it-IT" sz="1600" spc="-1" strike="noStrike">
                          <a:solidFill>
                            <a:srgbClr val="c00000"/>
                          </a:solidFill>
                          <a:latin typeface="Calibri"/>
                        </a:rPr>
                        <a:t>Lombardia </a:t>
                      </a:r>
                      <a:endParaRPr b="0" lang="it-IT" sz="1600" spc="-1" strike="noStrike">
                        <a:solidFill>
                          <a:srgbClr val="000000"/>
                        </a:solidFill>
                        <a:latin typeface="Arial"/>
                      </a:endParaRPr>
                    </a:p>
                    <a:p>
                      <a:pPr marL="173160" indent="-173160">
                        <a:lnSpc>
                          <a:spcPct val="100000"/>
                        </a:lnSpc>
                        <a:buClr>
                          <a:srgbClr val="c00000"/>
                        </a:buClr>
                        <a:buSzPct val="70000"/>
                        <a:buFont typeface="Calibri Light"/>
                        <a:buAutoNum type="romanUcPeriod"/>
                      </a:pPr>
                      <a:r>
                        <a:rPr b="0" lang="it-IT" sz="1600" spc="-1" strike="noStrike">
                          <a:solidFill>
                            <a:srgbClr val="c00000"/>
                          </a:solidFill>
                          <a:latin typeface="Calibri"/>
                        </a:rPr>
                        <a:t>Toscana </a:t>
                      </a:r>
                      <a:endParaRPr b="0" lang="it-IT" sz="1600" spc="-1" strike="noStrike">
                        <a:solidFill>
                          <a:srgbClr val="000000"/>
                        </a:solidFill>
                        <a:latin typeface="Arial"/>
                      </a:endParaRPr>
                    </a:p>
                    <a:p>
                      <a:pPr marL="173160" indent="-173160">
                        <a:lnSpc>
                          <a:spcPct val="100000"/>
                        </a:lnSpc>
                        <a:buClr>
                          <a:srgbClr val="c00000"/>
                        </a:buClr>
                        <a:buSzPct val="70000"/>
                        <a:buFont typeface="Calibri Light"/>
                        <a:buAutoNum type="romanUcPeriod"/>
                      </a:pPr>
                      <a:r>
                        <a:rPr b="0" lang="it-IT" sz="1600" spc="-1" strike="noStrike">
                          <a:solidFill>
                            <a:srgbClr val="c00000"/>
                          </a:solidFill>
                          <a:latin typeface="Calibri"/>
                        </a:rPr>
                        <a:t>Piemonte</a:t>
                      </a:r>
                      <a:endParaRPr b="0" lang="it-IT" sz="1600" spc="-1" strike="noStrike">
                        <a:solidFill>
                          <a:srgbClr val="000000"/>
                        </a:solidFill>
                        <a:latin typeface="Arial"/>
                      </a:endParaRPr>
                    </a:p>
                    <a:p>
                      <a:pPr marL="173160" indent="-173160">
                        <a:lnSpc>
                          <a:spcPct val="100000"/>
                        </a:lnSpc>
                        <a:buClr>
                          <a:srgbClr val="000000"/>
                        </a:buClr>
                        <a:buSzPct val="70000"/>
                        <a:buFont typeface="Calibri Light"/>
                        <a:buAutoNum type="romanUcPeriod"/>
                      </a:pPr>
                      <a:r>
                        <a:rPr b="1" lang="it-IT" sz="1600" spc="-1" strike="noStrike">
                          <a:solidFill>
                            <a:srgbClr val="000000"/>
                          </a:solidFill>
                          <a:latin typeface="Calibri"/>
                        </a:rPr>
                        <a:t>Germania</a:t>
                      </a:r>
                      <a:endParaRPr b="0" lang="it-IT" sz="1600" spc="-1" strike="noStrike">
                        <a:solidFill>
                          <a:srgbClr val="000000"/>
                        </a:solidFill>
                        <a:latin typeface="Arial"/>
                      </a:endParaRPr>
                    </a:p>
                    <a:p>
                      <a:pPr marL="173160" indent="-173160">
                        <a:lnSpc>
                          <a:spcPct val="100000"/>
                        </a:lnSpc>
                        <a:buClr>
                          <a:srgbClr val="c00000"/>
                        </a:buClr>
                        <a:buSzPct val="70000"/>
                        <a:buFont typeface="Calibri Light"/>
                        <a:buAutoNum type="romanUcPeriod"/>
                      </a:pPr>
                      <a:r>
                        <a:rPr b="0" lang="it-IT" sz="1600" spc="-1" strike="noStrike">
                          <a:solidFill>
                            <a:srgbClr val="c00000"/>
                          </a:solidFill>
                          <a:latin typeface="Calibri"/>
                        </a:rPr>
                        <a:t>Emilia –R.</a:t>
                      </a:r>
                      <a:endParaRPr b="0" lang="it-IT" sz="1600" spc="-1" strike="noStrike">
                        <a:solidFill>
                          <a:srgbClr val="000000"/>
                        </a:solidFill>
                        <a:latin typeface="Arial"/>
                      </a:endParaRPr>
                    </a:p>
                  </a:txBody>
                  <a:tcPr anchor="ctr" marL="91440" marR="91440">
                    <a:lnL w="12240">
                      <a:noFill/>
                      <a:prstDash val="solid"/>
                    </a:lnL>
                    <a:lnR w="12240">
                      <a:noFill/>
                      <a:prstDash val="solid"/>
                    </a:lnR>
                    <a:lnT w="12240">
                      <a:solidFill>
                        <a:srgbClr val="bfbfbf"/>
                      </a:solidFill>
                      <a:prstDash val="solid"/>
                    </a:lnT>
                    <a:lnB w="12240">
                      <a:noFill/>
                      <a:prstDash val="solid"/>
                    </a:lnB>
                    <a:noFill/>
                  </a:tcPr>
                </a:tc>
                <a:tc>
                  <a:txBody>
                    <a:bodyPr anchor="ctr">
                      <a:noAutofit/>
                    </a:bodyPr>
                    <a:p>
                      <a:pPr marL="173160" indent="-173160">
                        <a:lnSpc>
                          <a:spcPct val="100000"/>
                        </a:lnSpc>
                        <a:buClr>
                          <a:srgbClr val="c00000"/>
                        </a:buClr>
                        <a:buSzPct val="70000"/>
                        <a:buFont typeface="Calibri Light"/>
                        <a:buAutoNum type="romanUcPeriod"/>
                      </a:pPr>
                      <a:r>
                        <a:rPr b="0" lang="it-IT" sz="1600" spc="-1" strike="noStrike">
                          <a:solidFill>
                            <a:srgbClr val="c00000"/>
                          </a:solidFill>
                          <a:latin typeface="Calibri"/>
                        </a:rPr>
                        <a:t>Toscana</a:t>
                      </a:r>
                      <a:endParaRPr b="0" lang="it-IT" sz="1600" spc="-1" strike="noStrike">
                        <a:solidFill>
                          <a:srgbClr val="000000"/>
                        </a:solidFill>
                        <a:latin typeface="Arial"/>
                      </a:endParaRPr>
                    </a:p>
                    <a:p>
                      <a:pPr marL="173160" indent="-173160">
                        <a:lnSpc>
                          <a:spcPct val="100000"/>
                        </a:lnSpc>
                        <a:buClr>
                          <a:srgbClr val="c00000"/>
                        </a:buClr>
                        <a:buSzPct val="70000"/>
                        <a:buFont typeface="Calibri Light"/>
                        <a:buAutoNum type="romanUcPeriod"/>
                      </a:pPr>
                      <a:r>
                        <a:rPr b="0" lang="it-IT" sz="1600" spc="-1" strike="noStrike">
                          <a:solidFill>
                            <a:srgbClr val="c00000"/>
                          </a:solidFill>
                          <a:latin typeface="Calibri"/>
                        </a:rPr>
                        <a:t>Lombardia </a:t>
                      </a:r>
                      <a:endParaRPr b="0" lang="it-IT" sz="1600" spc="-1" strike="noStrike">
                        <a:solidFill>
                          <a:srgbClr val="000000"/>
                        </a:solidFill>
                        <a:latin typeface="Arial"/>
                      </a:endParaRPr>
                    </a:p>
                    <a:p>
                      <a:pPr marL="173160" indent="-173160">
                        <a:lnSpc>
                          <a:spcPct val="100000"/>
                        </a:lnSpc>
                        <a:buClr>
                          <a:srgbClr val="000000"/>
                        </a:buClr>
                        <a:buSzPct val="70000"/>
                        <a:buFont typeface="Calibri Light"/>
                        <a:buAutoNum type="romanUcPeriod"/>
                      </a:pPr>
                      <a:r>
                        <a:rPr b="1" lang="it-IT" sz="1600" spc="-1" strike="noStrike">
                          <a:solidFill>
                            <a:srgbClr val="000000"/>
                          </a:solidFill>
                          <a:latin typeface="Calibri"/>
                        </a:rPr>
                        <a:t>Germania </a:t>
                      </a:r>
                      <a:endParaRPr b="0" lang="it-IT" sz="1600" spc="-1" strike="noStrike">
                        <a:solidFill>
                          <a:srgbClr val="000000"/>
                        </a:solidFill>
                        <a:latin typeface="Arial"/>
                      </a:endParaRPr>
                    </a:p>
                    <a:p>
                      <a:pPr marL="173160" indent="-173160">
                        <a:lnSpc>
                          <a:spcPct val="100000"/>
                        </a:lnSpc>
                        <a:buClr>
                          <a:srgbClr val="c00000"/>
                        </a:buClr>
                        <a:buSzPct val="70000"/>
                        <a:buFont typeface="Calibri Light"/>
                        <a:buAutoNum type="romanUcPeriod"/>
                      </a:pPr>
                      <a:r>
                        <a:rPr b="0" lang="it-IT" sz="1600" spc="-1" strike="noStrike">
                          <a:solidFill>
                            <a:srgbClr val="c00000"/>
                          </a:solidFill>
                          <a:latin typeface="Calibri"/>
                        </a:rPr>
                        <a:t>Piemonte</a:t>
                      </a:r>
                      <a:endParaRPr b="0" lang="it-IT" sz="1600" spc="-1" strike="noStrike">
                        <a:solidFill>
                          <a:srgbClr val="000000"/>
                        </a:solidFill>
                        <a:latin typeface="Arial"/>
                      </a:endParaRPr>
                    </a:p>
                    <a:p>
                      <a:pPr marL="173160" indent="-173160">
                        <a:lnSpc>
                          <a:spcPct val="100000"/>
                        </a:lnSpc>
                        <a:buClr>
                          <a:srgbClr val="c00000"/>
                        </a:buClr>
                        <a:buSzPct val="70000"/>
                        <a:buFont typeface="Calibri Light"/>
                        <a:buAutoNum type="romanUcPeriod"/>
                      </a:pPr>
                      <a:r>
                        <a:rPr b="0" lang="it-IT" sz="1600" spc="-1" strike="noStrike">
                          <a:solidFill>
                            <a:srgbClr val="c00000"/>
                          </a:solidFill>
                          <a:latin typeface="Calibri"/>
                        </a:rPr>
                        <a:t>Emilia –R.</a:t>
                      </a:r>
                      <a:endParaRPr b="0" lang="it-IT" sz="1600" spc="-1" strike="noStrike">
                        <a:solidFill>
                          <a:srgbClr val="000000"/>
                        </a:solidFill>
                        <a:latin typeface="Arial"/>
                      </a:endParaRPr>
                    </a:p>
                  </a:txBody>
                  <a:tcPr anchor="ctr" marL="91440" marR="91440">
                    <a:lnL w="12240">
                      <a:noFill/>
                      <a:prstDash val="solid"/>
                    </a:lnL>
                    <a:lnR w="12240">
                      <a:noFill/>
                      <a:prstDash val="solid"/>
                    </a:lnR>
                    <a:lnT w="12240">
                      <a:solidFill>
                        <a:srgbClr val="bfbfbf"/>
                      </a:solidFill>
                      <a:prstDash val="solid"/>
                    </a:lnT>
                    <a:lnB w="12240">
                      <a:noFill/>
                      <a:prstDash val="solid"/>
                    </a:lnB>
                    <a:noFill/>
                  </a:tcPr>
                </a:tc>
              </a:tr>
            </a:tbl>
          </a:graphicData>
        </a:graphic>
      </p:graphicFrame>
    </p:spTree>
  </p:cSld>
  <mc:AlternateContent>
    <mc:Choice Requires="p14">
      <p:transition spd="slow" p14:dur="2000"/>
    </mc:Choice>
    <mc:Fallback>
      <p:transition spd="slow"/>
    </mc:Fallback>
  </mc:AlternateContent>
</p:sld>
</file>

<file path=ppt/slides/slide2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40" name="CasellaDiTesto 2"/>
          <p:cNvSpPr/>
          <p:nvPr/>
        </p:nvSpPr>
        <p:spPr>
          <a:xfrm>
            <a:off x="9360" y="231480"/>
            <a:ext cx="12173400" cy="403920"/>
          </a:xfrm>
          <a:prstGeom prst="rect">
            <a:avLst/>
          </a:prstGeom>
          <a:noFill/>
          <a:ln w="0">
            <a:noFill/>
          </a:ln>
        </p:spPr>
        <p:style>
          <a:lnRef idx="0"/>
          <a:fillRef idx="0"/>
          <a:effectRef idx="0"/>
          <a:fontRef idx="minor"/>
        </p:style>
        <p:txBody>
          <a:bodyPr lIns="90000" rIns="90000" tIns="45000" bIns="45000" anchor="ctr">
            <a:noAutofit/>
          </a:bodyPr>
          <a:p>
            <a:pPr>
              <a:lnSpc>
                <a:spcPct val="100000"/>
              </a:lnSpc>
            </a:pPr>
            <a:r>
              <a:rPr b="1" lang="it-IT" sz="2800" spc="-1" strike="noStrike" cap="small">
                <a:solidFill>
                  <a:srgbClr val="ffffff"/>
                </a:solidFill>
                <a:latin typeface="Calibri"/>
              </a:rPr>
              <a:t>il profilo del turista "ufficiale" in autunno 2022 -2023 nell’ambito VERSILIA</a:t>
            </a:r>
            <a:endParaRPr b="0" lang="it-IT" sz="2800" spc="-1" strike="noStrike">
              <a:solidFill>
                <a:srgbClr val="000000"/>
              </a:solidFill>
              <a:latin typeface="Arial"/>
            </a:endParaRPr>
          </a:p>
        </p:txBody>
      </p:sp>
      <p:graphicFrame>
        <p:nvGraphicFramePr>
          <p:cNvPr id="341" name="Tabella 13"/>
          <p:cNvGraphicFramePr/>
          <p:nvPr/>
        </p:nvGraphicFramePr>
        <p:xfrm>
          <a:off x="9360" y="754200"/>
          <a:ext cx="6664320" cy="2191320"/>
        </p:xfrm>
        <a:graphic>
          <a:graphicData uri="http://schemas.openxmlformats.org/drawingml/2006/table">
            <a:tbl>
              <a:tblPr/>
              <a:tblGrid>
                <a:gridCol w="2328120"/>
                <a:gridCol w="320400"/>
                <a:gridCol w="2007720"/>
                <a:gridCol w="2007720"/>
              </a:tblGrid>
              <a:tr h="286560">
                <a:tc>
                  <a:txBody>
                    <a:bodyPr anchor="ctr">
                      <a:noAutofit/>
                    </a:bodyPr>
                    <a:p>
                      <a:pPr algn="ctr">
                        <a:lnSpc>
                          <a:spcPct val="100000"/>
                        </a:lnSpc>
                      </a:pPr>
                      <a:r>
                        <a:rPr b="1" lang="it-IT" sz="1600" spc="-1" strike="noStrike">
                          <a:solidFill>
                            <a:srgbClr val="ffffff"/>
                          </a:solidFill>
                          <a:latin typeface="Calibri"/>
                        </a:rPr>
                        <a:t>Mese di Settembre</a:t>
                      </a:r>
                      <a:endParaRPr b="0" lang="it-IT" sz="1600" spc="-1" strike="noStrike">
                        <a:solidFill>
                          <a:srgbClr val="000000"/>
                        </a:solidFill>
                        <a:latin typeface="Arial"/>
                      </a:endParaRPr>
                    </a:p>
                  </a:txBody>
                  <a:tcPr anchor="ctr" marL="91440" marR="91440">
                    <a:lnL w="12240">
                      <a:noFill/>
                      <a:prstDash val="solid"/>
                    </a:lnL>
                    <a:lnR w="12240">
                      <a:noFill/>
                      <a:prstDash val="solid"/>
                    </a:lnR>
                    <a:lnT w="12240">
                      <a:noFill/>
                      <a:prstDash val="solid"/>
                    </a:lnT>
                    <a:lnB w="12240">
                      <a:solidFill>
                        <a:srgbClr val="bfbfbf"/>
                      </a:solidFill>
                      <a:prstDash val="solid"/>
                    </a:lnB>
                    <a:solidFill>
                      <a:srgbClr val="009999"/>
                    </a:solidFill>
                  </a:tcPr>
                </a:tc>
                <a:tc gridSpan="2">
                  <a:txBody>
                    <a:bodyPr anchor="ctr">
                      <a:noAutofit/>
                    </a:bodyPr>
                    <a:p>
                      <a:pPr algn="ctr">
                        <a:lnSpc>
                          <a:spcPct val="100000"/>
                        </a:lnSpc>
                      </a:pPr>
                      <a:r>
                        <a:rPr b="1" lang="it-IT" sz="1600" spc="-1" strike="noStrike">
                          <a:solidFill>
                            <a:srgbClr val="ffffff"/>
                          </a:solidFill>
                          <a:latin typeface="Calibri"/>
                        </a:rPr>
                        <a:t>2022</a:t>
                      </a:r>
                      <a:endParaRPr b="0" lang="it-IT" sz="1600" spc="-1" strike="noStrike">
                        <a:solidFill>
                          <a:srgbClr val="000000"/>
                        </a:solidFill>
                        <a:latin typeface="Arial"/>
                      </a:endParaRPr>
                    </a:p>
                  </a:txBody>
                  <a:tcPr anchor="ctr" marL="91440" marR="91440">
                    <a:lnL w="12240">
                      <a:noFill/>
                      <a:prstDash val="solid"/>
                    </a:lnL>
                    <a:lnR w="12240">
                      <a:noFill/>
                      <a:prstDash val="solid"/>
                    </a:lnR>
                    <a:lnT w="12240">
                      <a:noFill/>
                      <a:prstDash val="solid"/>
                    </a:lnT>
                    <a:lnB w="12240">
                      <a:solidFill>
                        <a:srgbClr val="bfbfbf"/>
                      </a:solidFill>
                      <a:prstDash val="solid"/>
                    </a:lnB>
                    <a:solidFill>
                      <a:srgbClr val="009999"/>
                    </a:solidFill>
                  </a:tcPr>
                </a:tc>
                <a:tc hMerge="1">
                  <a:txBody>
                    <a:bodyPr lIns="90000" rIns="90000" tIns="45000" bIns="45000" anchor="t">
                      <a:noAutofit/>
                    </a:bodyPr>
                    <a:p>
                      <a:endParaRPr b="0" lang="it-IT" sz="1800" spc="-1" strike="noStrike">
                        <a:solidFill>
                          <a:srgbClr val="000000"/>
                        </a:solidFill>
                        <a:latin typeface="Arial"/>
                      </a:endParaRPr>
                    </a:p>
                  </a:txBody>
                  <a:tcPr anchor="t" marL="90000" marR="90000">
                    <a:lnL>
                      <a:noFill/>
                    </a:lnL>
                    <a:lnR>
                      <a:noFill/>
                    </a:lnR>
                    <a:lnT>
                      <a:noFill/>
                    </a:lnT>
                    <a:lnB>
                      <a:noFill/>
                    </a:lnB>
                    <a:solidFill>
                      <a:srgbClr val="729fcf"/>
                    </a:solidFill>
                  </a:tcPr>
                </a:tc>
                <a:tc>
                  <a:txBody>
                    <a:bodyPr anchor="ctr">
                      <a:noAutofit/>
                    </a:bodyPr>
                    <a:p>
                      <a:pPr algn="ctr">
                        <a:lnSpc>
                          <a:spcPct val="100000"/>
                        </a:lnSpc>
                      </a:pPr>
                      <a:r>
                        <a:rPr b="1" lang="it-IT" sz="1600" spc="-1" strike="noStrike">
                          <a:solidFill>
                            <a:srgbClr val="ffffff"/>
                          </a:solidFill>
                          <a:latin typeface="Calibri"/>
                        </a:rPr>
                        <a:t>2023</a:t>
                      </a:r>
                      <a:endParaRPr b="0" lang="it-IT" sz="1600" spc="-1" strike="noStrike">
                        <a:solidFill>
                          <a:srgbClr val="000000"/>
                        </a:solidFill>
                        <a:latin typeface="Arial"/>
                      </a:endParaRPr>
                    </a:p>
                  </a:txBody>
                  <a:tcPr anchor="ctr" marL="91440" marR="91440">
                    <a:lnL w="12240">
                      <a:noFill/>
                      <a:prstDash val="solid"/>
                    </a:lnL>
                    <a:lnR w="12240">
                      <a:noFill/>
                      <a:prstDash val="solid"/>
                    </a:lnR>
                    <a:lnT w="12240">
                      <a:noFill/>
                      <a:prstDash val="solid"/>
                    </a:lnT>
                    <a:lnB w="12240">
                      <a:solidFill>
                        <a:srgbClr val="bfbfbf"/>
                      </a:solidFill>
                      <a:prstDash val="solid"/>
                    </a:lnB>
                    <a:solidFill>
                      <a:srgbClr val="009999"/>
                    </a:solidFill>
                  </a:tcPr>
                </a:tc>
              </a:tr>
              <a:tr h="260280">
                <a:tc gridSpan="2">
                  <a:txBody>
                    <a:bodyPr anchor="ctr">
                      <a:noAutofit/>
                    </a:bodyPr>
                    <a:p>
                      <a:pPr marL="285840" indent="-285840">
                        <a:lnSpc>
                          <a:spcPct val="100000"/>
                        </a:lnSpc>
                        <a:buClr>
                          <a:srgbClr val="000000"/>
                        </a:buClr>
                        <a:buFont typeface="Arial"/>
                        <a:buChar char="•"/>
                      </a:pPr>
                      <a:r>
                        <a:rPr b="0" lang="it-IT" sz="1600" spc="-1" strike="noStrike">
                          <a:solidFill>
                            <a:srgbClr val="000000"/>
                          </a:solidFill>
                          <a:latin typeface="Calibri"/>
                        </a:rPr>
                        <a:t>Permanenza media</a:t>
                      </a:r>
                      <a:endParaRPr b="0" lang="it-IT" sz="1600" spc="-1" strike="noStrike">
                        <a:solidFill>
                          <a:srgbClr val="000000"/>
                        </a:solidFill>
                        <a:latin typeface="Arial"/>
                      </a:endParaRPr>
                    </a:p>
                  </a:txBody>
                  <a:tcPr anchor="ctr" marL="91440" marR="91440">
                    <a:lnL w="12240">
                      <a:noFill/>
                      <a:prstDash val="solid"/>
                    </a:lnL>
                    <a:lnR w="12240">
                      <a:noFill/>
                      <a:prstDash val="solid"/>
                    </a:lnR>
                    <a:lnT w="12240">
                      <a:solidFill>
                        <a:srgbClr val="bfbfbf"/>
                      </a:solidFill>
                      <a:prstDash val="solid"/>
                    </a:lnT>
                    <a:lnB w="12240">
                      <a:solidFill>
                        <a:srgbClr val="bfbfbf"/>
                      </a:solidFill>
                      <a:prstDash val="solid"/>
                    </a:lnB>
                    <a:noFill/>
                  </a:tcPr>
                </a:tc>
                <a:tc hMerge="1">
                  <a:txBody>
                    <a:bodyPr lIns="90000" rIns="90000" tIns="45000" bIns="45000" anchor="t">
                      <a:noAutofit/>
                    </a:bodyPr>
                    <a:p>
                      <a:endParaRPr b="0" lang="it-IT" sz="1800" spc="-1" strike="noStrike">
                        <a:solidFill>
                          <a:srgbClr val="000000"/>
                        </a:solidFill>
                        <a:latin typeface="Arial"/>
                      </a:endParaRPr>
                    </a:p>
                  </a:txBody>
                  <a:tcPr anchor="t" marL="90000" marR="90000">
                    <a:lnL>
                      <a:noFill/>
                    </a:lnL>
                    <a:lnR>
                      <a:noFill/>
                    </a:lnR>
                    <a:lnT>
                      <a:noFill/>
                    </a:lnT>
                    <a:lnB>
                      <a:noFill/>
                    </a:lnB>
                    <a:solidFill>
                      <a:srgbClr val="729fcf"/>
                    </a:solidFill>
                  </a:tcPr>
                </a:tc>
                <a:tc>
                  <a:txBody>
                    <a:bodyPr anchor="ctr">
                      <a:noAutofit/>
                    </a:bodyPr>
                    <a:p>
                      <a:pPr algn="ctr">
                        <a:lnSpc>
                          <a:spcPct val="100000"/>
                        </a:lnSpc>
                      </a:pPr>
                      <a:r>
                        <a:rPr b="1" lang="it-IT" sz="1600" spc="-1" strike="noStrike">
                          <a:solidFill>
                            <a:srgbClr val="000000"/>
                          </a:solidFill>
                          <a:latin typeface="Calibri"/>
                        </a:rPr>
                        <a:t>3,7 notti</a:t>
                      </a:r>
                      <a:endParaRPr b="0" lang="it-IT" sz="1600" spc="-1" strike="noStrike">
                        <a:solidFill>
                          <a:srgbClr val="000000"/>
                        </a:solidFill>
                        <a:latin typeface="Arial"/>
                      </a:endParaRPr>
                    </a:p>
                  </a:txBody>
                  <a:tcPr anchor="ctr" marL="91440" marR="91440">
                    <a:lnL w="12240">
                      <a:noFill/>
                      <a:prstDash val="solid"/>
                    </a:lnL>
                    <a:lnR w="12240">
                      <a:noFill/>
                      <a:prstDash val="solid"/>
                    </a:lnR>
                    <a:lnT w="12240">
                      <a:solidFill>
                        <a:srgbClr val="bfbfbf"/>
                      </a:solidFill>
                      <a:prstDash val="solid"/>
                    </a:lnT>
                    <a:lnB w="12240">
                      <a:solidFill>
                        <a:srgbClr val="bfbfbf"/>
                      </a:solidFill>
                      <a:prstDash val="solid"/>
                    </a:lnB>
                    <a:noFill/>
                  </a:tcPr>
                </a:tc>
                <a:tc>
                  <a:txBody>
                    <a:bodyPr anchor="ctr">
                      <a:noAutofit/>
                    </a:bodyPr>
                    <a:p>
                      <a:pPr algn="ctr">
                        <a:lnSpc>
                          <a:spcPct val="100000"/>
                        </a:lnSpc>
                      </a:pPr>
                      <a:r>
                        <a:rPr b="1" lang="it-IT" sz="1600" spc="-1" strike="noStrike">
                          <a:solidFill>
                            <a:srgbClr val="000000"/>
                          </a:solidFill>
                          <a:latin typeface="Calibri"/>
                        </a:rPr>
                        <a:t>3,9 notti</a:t>
                      </a:r>
                      <a:endParaRPr b="0" lang="it-IT" sz="1600" spc="-1" strike="noStrike">
                        <a:solidFill>
                          <a:srgbClr val="000000"/>
                        </a:solidFill>
                        <a:latin typeface="Arial"/>
                      </a:endParaRPr>
                    </a:p>
                  </a:txBody>
                  <a:tcPr anchor="ctr" marL="91440" marR="91440">
                    <a:lnL w="12240">
                      <a:noFill/>
                      <a:prstDash val="solid"/>
                    </a:lnL>
                    <a:lnR w="12240">
                      <a:noFill/>
                      <a:prstDash val="solid"/>
                    </a:lnR>
                    <a:lnT w="12240">
                      <a:solidFill>
                        <a:srgbClr val="bfbfbf"/>
                      </a:solidFill>
                      <a:prstDash val="solid"/>
                    </a:lnT>
                    <a:lnB w="12240">
                      <a:solidFill>
                        <a:srgbClr val="bfbfbf"/>
                      </a:solidFill>
                      <a:prstDash val="solid"/>
                    </a:lnB>
                    <a:noFill/>
                  </a:tcPr>
                </a:tc>
              </a:tr>
              <a:tr h="442800">
                <a:tc gridSpan="2">
                  <a:txBody>
                    <a:bodyPr anchor="ctr">
                      <a:noAutofit/>
                    </a:bodyPr>
                    <a:p>
                      <a:pPr marL="285840" indent="-285840">
                        <a:lnSpc>
                          <a:spcPct val="100000"/>
                        </a:lnSpc>
                        <a:buClr>
                          <a:srgbClr val="000000"/>
                        </a:buClr>
                        <a:buFont typeface="Arial"/>
                        <a:buChar char="•"/>
                        <a:tabLst>
                          <a:tab algn="l" pos="1166760"/>
                        </a:tabLst>
                      </a:pPr>
                      <a:r>
                        <a:rPr b="0" lang="it-IT" sz="1600" spc="-1" strike="noStrike">
                          <a:solidFill>
                            <a:srgbClr val="000000"/>
                          </a:solidFill>
                          <a:latin typeface="Calibri"/>
                        </a:rPr>
                        <a:t>% presenze </a:t>
                      </a:r>
                      <a:r>
                        <a:rPr b="0" lang="it-IT" sz="1600" spc="-1" strike="noStrike">
                          <a:solidFill>
                            <a:srgbClr val="000000"/>
                          </a:solidFill>
                          <a:latin typeface="Calibri"/>
                        </a:rPr>
                        <a:t>	</a:t>
                      </a:r>
                      <a:r>
                        <a:rPr b="0" lang="it-IT" sz="1600" spc="-1" strike="noStrike">
                          <a:solidFill>
                            <a:srgbClr val="000000"/>
                          </a:solidFill>
                          <a:latin typeface="Calibri"/>
                        </a:rPr>
                        <a:t>Italiani</a:t>
                      </a:r>
                      <a:endParaRPr b="0" lang="it-IT" sz="1600" spc="-1" strike="noStrike">
                        <a:solidFill>
                          <a:srgbClr val="000000"/>
                        </a:solidFill>
                        <a:latin typeface="Arial"/>
                      </a:endParaRPr>
                    </a:p>
                    <a:p>
                      <a:pPr>
                        <a:lnSpc>
                          <a:spcPct val="100000"/>
                        </a:lnSpc>
                        <a:tabLst>
                          <a:tab algn="l" pos="0"/>
                        </a:tabLst>
                      </a:pPr>
                      <a:r>
                        <a:rPr b="0" lang="it-IT" sz="1600" spc="-1" strike="noStrike">
                          <a:solidFill>
                            <a:srgbClr val="000000"/>
                          </a:solidFill>
                          <a:latin typeface="Calibri"/>
                        </a:rPr>
                        <a:t>	</a:t>
                      </a:r>
                      <a:r>
                        <a:rPr b="0" lang="it-IT" sz="1600" spc="-1" strike="noStrike">
                          <a:solidFill>
                            <a:srgbClr val="000000"/>
                          </a:solidFill>
                          <a:latin typeface="Calibri"/>
                        </a:rPr>
                        <a:t>           </a:t>
                      </a:r>
                      <a:r>
                        <a:rPr b="0" lang="it-IT" sz="1600" spc="-1" strike="noStrike">
                          <a:solidFill>
                            <a:srgbClr val="000000"/>
                          </a:solidFill>
                          <a:latin typeface="Calibri"/>
                        </a:rPr>
                        <a:t>Stranieri</a:t>
                      </a:r>
                      <a:endParaRPr b="0" lang="it-IT" sz="1600" spc="-1" strike="noStrike">
                        <a:solidFill>
                          <a:srgbClr val="000000"/>
                        </a:solidFill>
                        <a:latin typeface="Arial"/>
                      </a:endParaRPr>
                    </a:p>
                  </a:txBody>
                  <a:tcPr anchor="ctr" marL="91440" marR="91440">
                    <a:lnL w="12240">
                      <a:noFill/>
                      <a:prstDash val="solid"/>
                    </a:lnL>
                    <a:lnR w="12240">
                      <a:noFill/>
                      <a:prstDash val="solid"/>
                    </a:lnR>
                    <a:lnT w="12240">
                      <a:solidFill>
                        <a:srgbClr val="bfbfbf"/>
                      </a:solidFill>
                      <a:prstDash val="solid"/>
                    </a:lnT>
                    <a:lnB w="12240">
                      <a:solidFill>
                        <a:srgbClr val="bfbfbf"/>
                      </a:solidFill>
                      <a:prstDash val="solid"/>
                    </a:lnB>
                    <a:noFill/>
                  </a:tcPr>
                </a:tc>
                <a:tc hMerge="1">
                  <a:txBody>
                    <a:bodyPr lIns="90000" rIns="90000" tIns="45000" bIns="45000" anchor="t">
                      <a:noAutofit/>
                    </a:bodyPr>
                    <a:p>
                      <a:endParaRPr b="0" lang="it-IT" sz="1800" spc="-1" strike="noStrike">
                        <a:solidFill>
                          <a:srgbClr val="000000"/>
                        </a:solidFill>
                        <a:latin typeface="Arial"/>
                      </a:endParaRPr>
                    </a:p>
                  </a:txBody>
                  <a:tcPr anchor="t" marL="90000" marR="90000">
                    <a:lnL>
                      <a:noFill/>
                    </a:lnL>
                    <a:lnR>
                      <a:noFill/>
                    </a:lnR>
                    <a:lnT>
                      <a:noFill/>
                    </a:lnT>
                    <a:lnB>
                      <a:noFill/>
                    </a:lnB>
                    <a:solidFill>
                      <a:srgbClr val="729fcf"/>
                    </a:solidFill>
                  </a:tcPr>
                </a:tc>
                <a:tc>
                  <a:txBody>
                    <a:bodyPr anchor="ctr">
                      <a:noAutofit/>
                    </a:bodyPr>
                    <a:p>
                      <a:pPr algn="ctr">
                        <a:lnSpc>
                          <a:spcPct val="100000"/>
                        </a:lnSpc>
                      </a:pPr>
                      <a:r>
                        <a:rPr b="0" lang="it-IT" sz="1600" spc="-1" strike="noStrike">
                          <a:solidFill>
                            <a:srgbClr val="000000"/>
                          </a:solidFill>
                          <a:latin typeface="Calibri"/>
                        </a:rPr>
                        <a:t>45,7%</a:t>
                      </a:r>
                      <a:endParaRPr b="0" lang="it-IT" sz="1600" spc="-1" strike="noStrike">
                        <a:solidFill>
                          <a:srgbClr val="000000"/>
                        </a:solidFill>
                        <a:latin typeface="Arial"/>
                      </a:endParaRPr>
                    </a:p>
                    <a:p>
                      <a:pPr algn="ctr">
                        <a:lnSpc>
                          <a:spcPct val="100000"/>
                        </a:lnSpc>
                      </a:pPr>
                      <a:r>
                        <a:rPr b="1" lang="it-IT" sz="1600" spc="-1" strike="noStrike">
                          <a:solidFill>
                            <a:srgbClr val="000000"/>
                          </a:solidFill>
                          <a:latin typeface="Calibri"/>
                        </a:rPr>
                        <a:t>54,3%</a:t>
                      </a:r>
                      <a:endParaRPr b="0" lang="it-IT" sz="1600" spc="-1" strike="noStrike">
                        <a:solidFill>
                          <a:srgbClr val="000000"/>
                        </a:solidFill>
                        <a:latin typeface="Arial"/>
                      </a:endParaRPr>
                    </a:p>
                  </a:txBody>
                  <a:tcPr anchor="ctr" marL="91440" marR="91440">
                    <a:lnL w="12240">
                      <a:noFill/>
                      <a:prstDash val="solid"/>
                    </a:lnL>
                    <a:lnR w="12240">
                      <a:noFill/>
                      <a:prstDash val="solid"/>
                    </a:lnR>
                    <a:lnT w="12240">
                      <a:solidFill>
                        <a:srgbClr val="bfbfbf"/>
                      </a:solidFill>
                      <a:prstDash val="solid"/>
                    </a:lnT>
                    <a:lnB w="12240">
                      <a:solidFill>
                        <a:srgbClr val="bfbfbf"/>
                      </a:solidFill>
                      <a:prstDash val="solid"/>
                    </a:lnB>
                    <a:noFill/>
                  </a:tcPr>
                </a:tc>
                <a:tc>
                  <a:txBody>
                    <a:bodyPr anchor="ctr">
                      <a:noAutofit/>
                    </a:bodyPr>
                    <a:p>
                      <a:pPr algn="ctr">
                        <a:lnSpc>
                          <a:spcPct val="100000"/>
                        </a:lnSpc>
                      </a:pPr>
                      <a:r>
                        <a:rPr b="0" lang="it-IT" sz="1600" spc="-1" strike="noStrike">
                          <a:solidFill>
                            <a:srgbClr val="000000"/>
                          </a:solidFill>
                          <a:latin typeface="Calibri"/>
                        </a:rPr>
                        <a:t>49,8%</a:t>
                      </a:r>
                      <a:endParaRPr b="0" lang="it-IT" sz="1600" spc="-1" strike="noStrike">
                        <a:solidFill>
                          <a:srgbClr val="000000"/>
                        </a:solidFill>
                        <a:latin typeface="Arial"/>
                      </a:endParaRPr>
                    </a:p>
                    <a:p>
                      <a:pPr algn="ctr">
                        <a:lnSpc>
                          <a:spcPct val="100000"/>
                        </a:lnSpc>
                      </a:pPr>
                      <a:r>
                        <a:rPr b="1" lang="it-IT" sz="1600" spc="-1" strike="noStrike">
                          <a:solidFill>
                            <a:srgbClr val="000000"/>
                          </a:solidFill>
                          <a:latin typeface="Calibri"/>
                        </a:rPr>
                        <a:t>50,2%</a:t>
                      </a:r>
                      <a:endParaRPr b="0" lang="it-IT" sz="1600" spc="-1" strike="noStrike">
                        <a:solidFill>
                          <a:srgbClr val="000000"/>
                        </a:solidFill>
                        <a:latin typeface="Arial"/>
                      </a:endParaRPr>
                    </a:p>
                  </a:txBody>
                  <a:tcPr anchor="ctr" marL="91440" marR="91440">
                    <a:lnL w="12240">
                      <a:noFill/>
                      <a:prstDash val="solid"/>
                    </a:lnL>
                    <a:lnR w="12240">
                      <a:noFill/>
                      <a:prstDash val="solid"/>
                    </a:lnR>
                    <a:lnT w="12240">
                      <a:solidFill>
                        <a:srgbClr val="bfbfbf"/>
                      </a:solidFill>
                      <a:prstDash val="solid"/>
                    </a:lnT>
                    <a:lnB w="12240">
                      <a:solidFill>
                        <a:srgbClr val="bfbfbf"/>
                      </a:solidFill>
                      <a:prstDash val="solid"/>
                    </a:lnB>
                    <a:noFill/>
                  </a:tcPr>
                </a:tc>
              </a:tr>
              <a:tr h="990000">
                <a:tc gridSpan="2">
                  <a:txBody>
                    <a:bodyPr anchor="ctr">
                      <a:noAutofit/>
                    </a:bodyPr>
                    <a:p>
                      <a:pPr marL="285840" indent="-285840">
                        <a:lnSpc>
                          <a:spcPct val="100000"/>
                        </a:lnSpc>
                        <a:buClr>
                          <a:srgbClr val="000000"/>
                        </a:buClr>
                        <a:buFont typeface="Arial"/>
                        <a:buChar char="•"/>
                      </a:pPr>
                      <a:r>
                        <a:rPr b="0" lang="it-IT" sz="1600" spc="-1" strike="noStrike">
                          <a:solidFill>
                            <a:srgbClr val="000000"/>
                          </a:solidFill>
                          <a:latin typeface="Calibri"/>
                        </a:rPr>
                        <a:t>Principali mercati</a:t>
                      </a:r>
                      <a:endParaRPr b="0" lang="it-IT" sz="1600" spc="-1" strike="noStrike">
                        <a:solidFill>
                          <a:srgbClr val="000000"/>
                        </a:solidFill>
                        <a:latin typeface="Arial"/>
                      </a:endParaRPr>
                    </a:p>
                  </a:txBody>
                  <a:tcPr anchor="ctr" marL="91440" marR="91440">
                    <a:lnL w="12240">
                      <a:noFill/>
                      <a:prstDash val="solid"/>
                    </a:lnL>
                    <a:lnR w="12240">
                      <a:noFill/>
                      <a:prstDash val="solid"/>
                    </a:lnR>
                    <a:lnT w="12240">
                      <a:solidFill>
                        <a:srgbClr val="bfbfbf"/>
                      </a:solidFill>
                      <a:prstDash val="solid"/>
                    </a:lnT>
                    <a:lnB w="12240">
                      <a:noFill/>
                      <a:prstDash val="solid"/>
                    </a:lnB>
                    <a:noFill/>
                  </a:tcPr>
                </a:tc>
                <a:tc hMerge="1">
                  <a:txBody>
                    <a:bodyPr lIns="90000" rIns="90000" tIns="45000" bIns="45000" anchor="t">
                      <a:noAutofit/>
                    </a:bodyPr>
                    <a:p>
                      <a:endParaRPr b="0" lang="it-IT" sz="1800" spc="-1" strike="noStrike">
                        <a:solidFill>
                          <a:srgbClr val="000000"/>
                        </a:solidFill>
                        <a:latin typeface="Arial"/>
                      </a:endParaRPr>
                    </a:p>
                  </a:txBody>
                  <a:tcPr anchor="t" marL="90000" marR="90000">
                    <a:lnL>
                      <a:noFill/>
                    </a:lnL>
                    <a:lnR>
                      <a:noFill/>
                    </a:lnR>
                    <a:lnT>
                      <a:noFill/>
                    </a:lnT>
                    <a:lnB>
                      <a:noFill/>
                    </a:lnB>
                    <a:solidFill>
                      <a:srgbClr val="729fcf"/>
                    </a:solidFill>
                  </a:tcPr>
                </a:tc>
                <a:tc>
                  <a:txBody>
                    <a:bodyPr anchor="ctr">
                      <a:noAutofit/>
                    </a:bodyPr>
                    <a:p>
                      <a:pPr marL="173160" indent="-173160">
                        <a:lnSpc>
                          <a:spcPct val="100000"/>
                        </a:lnSpc>
                        <a:buClr>
                          <a:srgbClr val="000000"/>
                        </a:buClr>
                        <a:buSzPct val="70000"/>
                        <a:buFont typeface="Calibri Light"/>
                        <a:buAutoNum type="romanUcPeriod"/>
                      </a:pPr>
                      <a:r>
                        <a:rPr b="1" lang="it-IT" sz="1600" spc="-1" strike="noStrike">
                          <a:solidFill>
                            <a:srgbClr val="000000"/>
                          </a:solidFill>
                          <a:latin typeface="Calibri"/>
                        </a:rPr>
                        <a:t>Germania</a:t>
                      </a:r>
                      <a:endParaRPr b="0" lang="it-IT" sz="1600" spc="-1" strike="noStrike">
                        <a:solidFill>
                          <a:srgbClr val="000000"/>
                        </a:solidFill>
                        <a:latin typeface="Arial"/>
                      </a:endParaRPr>
                    </a:p>
                    <a:p>
                      <a:pPr marL="173160" indent="-173160">
                        <a:lnSpc>
                          <a:spcPct val="100000"/>
                        </a:lnSpc>
                        <a:buClr>
                          <a:srgbClr val="c00000"/>
                        </a:buClr>
                        <a:buSzPct val="70000"/>
                        <a:buFont typeface="Calibri Light"/>
                        <a:buAutoNum type="romanUcPeriod"/>
                      </a:pPr>
                      <a:r>
                        <a:rPr b="0" lang="it-IT" sz="1600" spc="-1" strike="noStrike">
                          <a:solidFill>
                            <a:srgbClr val="c00000"/>
                          </a:solidFill>
                          <a:latin typeface="Calibri"/>
                        </a:rPr>
                        <a:t>Lombardia </a:t>
                      </a:r>
                      <a:endParaRPr b="0" lang="it-IT" sz="1600" spc="-1" strike="noStrike">
                        <a:solidFill>
                          <a:srgbClr val="000000"/>
                        </a:solidFill>
                        <a:latin typeface="Arial"/>
                      </a:endParaRPr>
                    </a:p>
                    <a:p>
                      <a:pPr marL="173160" indent="-173160">
                        <a:lnSpc>
                          <a:spcPct val="100000"/>
                        </a:lnSpc>
                        <a:buClr>
                          <a:srgbClr val="c00000"/>
                        </a:buClr>
                        <a:buSzPct val="70000"/>
                        <a:buFont typeface="Calibri Light"/>
                        <a:buAutoNum type="romanUcPeriod"/>
                      </a:pPr>
                      <a:r>
                        <a:rPr b="0" lang="it-IT" sz="1600" spc="-1" strike="noStrike">
                          <a:solidFill>
                            <a:srgbClr val="c00000"/>
                          </a:solidFill>
                          <a:latin typeface="Calibri"/>
                        </a:rPr>
                        <a:t>Toscana </a:t>
                      </a:r>
                      <a:endParaRPr b="0" lang="it-IT" sz="1600" spc="-1" strike="noStrike">
                        <a:solidFill>
                          <a:srgbClr val="000000"/>
                        </a:solidFill>
                        <a:latin typeface="Arial"/>
                      </a:endParaRPr>
                    </a:p>
                    <a:p>
                      <a:pPr marL="173160" indent="-173160">
                        <a:lnSpc>
                          <a:spcPct val="100000"/>
                        </a:lnSpc>
                        <a:buClr>
                          <a:srgbClr val="000000"/>
                        </a:buClr>
                        <a:buSzPct val="70000"/>
                        <a:buFont typeface="Calibri Light"/>
                        <a:buAutoNum type="romanUcPeriod"/>
                      </a:pPr>
                      <a:r>
                        <a:rPr b="1" lang="it-IT" sz="1600" spc="-1" strike="noStrike">
                          <a:solidFill>
                            <a:srgbClr val="000000"/>
                          </a:solidFill>
                          <a:latin typeface="Calibri"/>
                        </a:rPr>
                        <a:t>Regno Unito</a:t>
                      </a:r>
                      <a:endParaRPr b="0" lang="it-IT" sz="1600" spc="-1" strike="noStrike">
                        <a:solidFill>
                          <a:srgbClr val="000000"/>
                        </a:solidFill>
                        <a:latin typeface="Arial"/>
                      </a:endParaRPr>
                    </a:p>
                    <a:p>
                      <a:pPr marL="173160" indent="-173160">
                        <a:lnSpc>
                          <a:spcPct val="100000"/>
                        </a:lnSpc>
                        <a:buClr>
                          <a:srgbClr val="c00000"/>
                        </a:buClr>
                        <a:buSzPct val="70000"/>
                        <a:buFont typeface="Calibri Light"/>
                        <a:buAutoNum type="romanUcPeriod"/>
                      </a:pPr>
                      <a:r>
                        <a:rPr b="0" lang="it-IT" sz="1600" spc="-1" strike="noStrike">
                          <a:solidFill>
                            <a:srgbClr val="c00000"/>
                          </a:solidFill>
                          <a:latin typeface="Calibri"/>
                        </a:rPr>
                        <a:t>Piemonte</a:t>
                      </a:r>
                      <a:endParaRPr b="0" lang="it-IT" sz="1600" spc="-1" strike="noStrike">
                        <a:solidFill>
                          <a:srgbClr val="000000"/>
                        </a:solidFill>
                        <a:latin typeface="Arial"/>
                      </a:endParaRPr>
                    </a:p>
                  </a:txBody>
                  <a:tcPr anchor="ctr" marL="91440" marR="91440">
                    <a:lnL w="12240">
                      <a:noFill/>
                      <a:prstDash val="solid"/>
                    </a:lnL>
                    <a:lnR w="12240">
                      <a:noFill/>
                      <a:prstDash val="solid"/>
                    </a:lnR>
                    <a:lnT w="12240">
                      <a:solidFill>
                        <a:srgbClr val="bfbfbf"/>
                      </a:solidFill>
                      <a:prstDash val="solid"/>
                    </a:lnT>
                    <a:lnB w="12240">
                      <a:noFill/>
                      <a:prstDash val="solid"/>
                    </a:lnB>
                    <a:noFill/>
                  </a:tcPr>
                </a:tc>
                <a:tc>
                  <a:txBody>
                    <a:bodyPr anchor="ctr">
                      <a:noAutofit/>
                    </a:bodyPr>
                    <a:p>
                      <a:pPr marL="173160" indent="-173160">
                        <a:lnSpc>
                          <a:spcPct val="100000"/>
                        </a:lnSpc>
                        <a:buClr>
                          <a:srgbClr val="c00000"/>
                        </a:buClr>
                        <a:buSzPct val="70000"/>
                        <a:buFont typeface="Calibri Light"/>
                        <a:buAutoNum type="romanUcPeriod"/>
                      </a:pPr>
                      <a:r>
                        <a:rPr b="0" lang="it-IT" sz="1600" spc="-1" strike="noStrike">
                          <a:solidFill>
                            <a:srgbClr val="c00000"/>
                          </a:solidFill>
                          <a:latin typeface="Calibri"/>
                        </a:rPr>
                        <a:t>Toscana</a:t>
                      </a:r>
                      <a:endParaRPr b="0" lang="it-IT" sz="1600" spc="-1" strike="noStrike">
                        <a:solidFill>
                          <a:srgbClr val="000000"/>
                        </a:solidFill>
                        <a:latin typeface="Arial"/>
                      </a:endParaRPr>
                    </a:p>
                    <a:p>
                      <a:pPr marL="173160" indent="-173160">
                        <a:lnSpc>
                          <a:spcPct val="100000"/>
                        </a:lnSpc>
                        <a:buClr>
                          <a:srgbClr val="000000"/>
                        </a:buClr>
                        <a:buSzPct val="70000"/>
                        <a:buFont typeface="Calibri Light"/>
                        <a:buAutoNum type="romanUcPeriod"/>
                      </a:pPr>
                      <a:r>
                        <a:rPr b="1" lang="it-IT" sz="1600" spc="-1" strike="noStrike">
                          <a:solidFill>
                            <a:srgbClr val="000000"/>
                          </a:solidFill>
                          <a:latin typeface="Calibri"/>
                        </a:rPr>
                        <a:t>Germania</a:t>
                      </a:r>
                      <a:endParaRPr b="0" lang="it-IT" sz="1600" spc="-1" strike="noStrike">
                        <a:solidFill>
                          <a:srgbClr val="000000"/>
                        </a:solidFill>
                        <a:latin typeface="Arial"/>
                      </a:endParaRPr>
                    </a:p>
                    <a:p>
                      <a:pPr marL="173160" indent="-173160">
                        <a:lnSpc>
                          <a:spcPct val="100000"/>
                        </a:lnSpc>
                        <a:buClr>
                          <a:srgbClr val="c00000"/>
                        </a:buClr>
                        <a:buSzPct val="70000"/>
                        <a:buFont typeface="Calibri Light"/>
                        <a:buAutoNum type="romanUcPeriod"/>
                      </a:pPr>
                      <a:r>
                        <a:rPr b="0" lang="it-IT" sz="1600" spc="-1" strike="noStrike">
                          <a:solidFill>
                            <a:srgbClr val="c00000"/>
                          </a:solidFill>
                          <a:latin typeface="Calibri"/>
                        </a:rPr>
                        <a:t>Lombardia </a:t>
                      </a:r>
                      <a:endParaRPr b="0" lang="it-IT" sz="1600" spc="-1" strike="noStrike">
                        <a:solidFill>
                          <a:srgbClr val="000000"/>
                        </a:solidFill>
                        <a:latin typeface="Arial"/>
                      </a:endParaRPr>
                    </a:p>
                    <a:p>
                      <a:pPr marL="173160" indent="-173160">
                        <a:lnSpc>
                          <a:spcPct val="100000"/>
                        </a:lnSpc>
                        <a:buClr>
                          <a:srgbClr val="000000"/>
                        </a:buClr>
                        <a:buSzPct val="70000"/>
                        <a:buFont typeface="Calibri Light"/>
                        <a:buAutoNum type="romanUcPeriod"/>
                      </a:pPr>
                      <a:r>
                        <a:rPr b="1" lang="it-IT" sz="1600" spc="-1" strike="noStrike">
                          <a:solidFill>
                            <a:srgbClr val="000000"/>
                          </a:solidFill>
                          <a:latin typeface="Calibri"/>
                        </a:rPr>
                        <a:t>Regno Unito</a:t>
                      </a:r>
                      <a:endParaRPr b="0" lang="it-IT" sz="1600" spc="-1" strike="noStrike">
                        <a:solidFill>
                          <a:srgbClr val="000000"/>
                        </a:solidFill>
                        <a:latin typeface="Arial"/>
                      </a:endParaRPr>
                    </a:p>
                    <a:p>
                      <a:pPr marL="173160" indent="-173160">
                        <a:lnSpc>
                          <a:spcPct val="100000"/>
                        </a:lnSpc>
                        <a:buClr>
                          <a:srgbClr val="000000"/>
                        </a:buClr>
                        <a:buSzPct val="70000"/>
                        <a:buFont typeface="Calibri Light"/>
                        <a:buAutoNum type="romanUcPeriod"/>
                      </a:pPr>
                      <a:r>
                        <a:rPr b="1" lang="it-IT" sz="1600" spc="-1" strike="noStrike">
                          <a:solidFill>
                            <a:srgbClr val="000000"/>
                          </a:solidFill>
                          <a:latin typeface="Calibri"/>
                        </a:rPr>
                        <a:t>Francia</a:t>
                      </a:r>
                      <a:endParaRPr b="0" lang="it-IT" sz="1600" spc="-1" strike="noStrike">
                        <a:solidFill>
                          <a:srgbClr val="000000"/>
                        </a:solidFill>
                        <a:latin typeface="Arial"/>
                      </a:endParaRPr>
                    </a:p>
                  </a:txBody>
                  <a:tcPr anchor="ctr" marL="91440" marR="91440">
                    <a:lnL w="12240">
                      <a:noFill/>
                      <a:prstDash val="solid"/>
                    </a:lnL>
                    <a:lnR w="12240">
                      <a:noFill/>
                      <a:prstDash val="solid"/>
                    </a:lnR>
                    <a:lnT w="12240">
                      <a:solidFill>
                        <a:srgbClr val="bfbfbf"/>
                      </a:solidFill>
                      <a:prstDash val="solid"/>
                    </a:lnT>
                    <a:lnB w="12240">
                      <a:noFill/>
                      <a:prstDash val="solid"/>
                    </a:lnB>
                    <a:noFill/>
                  </a:tcPr>
                </a:tc>
              </a:tr>
            </a:tbl>
          </a:graphicData>
        </a:graphic>
      </p:graphicFrame>
      <p:graphicFrame>
        <p:nvGraphicFramePr>
          <p:cNvPr id="342" name="Tabella 14"/>
          <p:cNvGraphicFramePr/>
          <p:nvPr/>
        </p:nvGraphicFramePr>
        <p:xfrm>
          <a:off x="4899600" y="3429000"/>
          <a:ext cx="6874560" cy="2191320"/>
        </p:xfrm>
        <a:graphic>
          <a:graphicData uri="http://schemas.openxmlformats.org/drawingml/2006/table">
            <a:tbl>
              <a:tblPr/>
              <a:tblGrid>
                <a:gridCol w="2401560"/>
                <a:gridCol w="330480"/>
                <a:gridCol w="2071080"/>
                <a:gridCol w="2071080"/>
              </a:tblGrid>
              <a:tr h="286560">
                <a:tc>
                  <a:txBody>
                    <a:bodyPr anchor="ctr">
                      <a:noAutofit/>
                    </a:bodyPr>
                    <a:p>
                      <a:pPr algn="ctr">
                        <a:lnSpc>
                          <a:spcPct val="100000"/>
                        </a:lnSpc>
                      </a:pPr>
                      <a:r>
                        <a:rPr b="1" lang="it-IT" sz="1600" spc="-1" strike="noStrike">
                          <a:solidFill>
                            <a:srgbClr val="ffffff"/>
                          </a:solidFill>
                          <a:latin typeface="Calibri"/>
                        </a:rPr>
                        <a:t>Mese di Ottobre</a:t>
                      </a:r>
                      <a:endParaRPr b="0" lang="it-IT" sz="1600" spc="-1" strike="noStrike">
                        <a:solidFill>
                          <a:srgbClr val="000000"/>
                        </a:solidFill>
                        <a:latin typeface="Arial"/>
                      </a:endParaRPr>
                    </a:p>
                  </a:txBody>
                  <a:tcPr anchor="ctr" marL="91440" marR="91440">
                    <a:lnL w="12240">
                      <a:noFill/>
                      <a:prstDash val="solid"/>
                    </a:lnL>
                    <a:lnR w="12240">
                      <a:noFill/>
                      <a:prstDash val="solid"/>
                    </a:lnR>
                    <a:lnT w="12240">
                      <a:noFill/>
                      <a:prstDash val="solid"/>
                    </a:lnT>
                    <a:lnB w="12240">
                      <a:solidFill>
                        <a:srgbClr val="bfbfbf"/>
                      </a:solidFill>
                      <a:prstDash val="solid"/>
                    </a:lnB>
                    <a:solidFill>
                      <a:srgbClr val="009999"/>
                    </a:solidFill>
                  </a:tcPr>
                </a:tc>
                <a:tc gridSpan="2">
                  <a:txBody>
                    <a:bodyPr anchor="ctr">
                      <a:noAutofit/>
                    </a:bodyPr>
                    <a:p>
                      <a:pPr algn="ctr">
                        <a:lnSpc>
                          <a:spcPct val="100000"/>
                        </a:lnSpc>
                      </a:pPr>
                      <a:r>
                        <a:rPr b="1" lang="it-IT" sz="1600" spc="-1" strike="noStrike">
                          <a:solidFill>
                            <a:srgbClr val="ffffff"/>
                          </a:solidFill>
                          <a:latin typeface="Calibri"/>
                        </a:rPr>
                        <a:t>2022</a:t>
                      </a:r>
                      <a:endParaRPr b="0" lang="it-IT" sz="1600" spc="-1" strike="noStrike">
                        <a:solidFill>
                          <a:srgbClr val="000000"/>
                        </a:solidFill>
                        <a:latin typeface="Arial"/>
                      </a:endParaRPr>
                    </a:p>
                  </a:txBody>
                  <a:tcPr anchor="ctr" marL="91440" marR="91440">
                    <a:lnL w="12240">
                      <a:noFill/>
                      <a:prstDash val="solid"/>
                    </a:lnL>
                    <a:lnR w="12240">
                      <a:noFill/>
                      <a:prstDash val="solid"/>
                    </a:lnR>
                    <a:lnT w="12240">
                      <a:noFill/>
                      <a:prstDash val="solid"/>
                    </a:lnT>
                    <a:lnB w="12240">
                      <a:solidFill>
                        <a:srgbClr val="bfbfbf"/>
                      </a:solidFill>
                      <a:prstDash val="solid"/>
                    </a:lnB>
                    <a:solidFill>
                      <a:srgbClr val="009999"/>
                    </a:solidFill>
                  </a:tcPr>
                </a:tc>
                <a:tc hMerge="1">
                  <a:txBody>
                    <a:bodyPr lIns="90000" rIns="90000" tIns="45000" bIns="45000" anchor="t">
                      <a:noAutofit/>
                    </a:bodyPr>
                    <a:p>
                      <a:endParaRPr b="0" lang="it-IT" sz="1800" spc="-1" strike="noStrike">
                        <a:solidFill>
                          <a:srgbClr val="000000"/>
                        </a:solidFill>
                        <a:latin typeface="Arial"/>
                      </a:endParaRPr>
                    </a:p>
                  </a:txBody>
                  <a:tcPr anchor="t" marL="90000" marR="90000">
                    <a:lnL>
                      <a:noFill/>
                    </a:lnL>
                    <a:lnR>
                      <a:noFill/>
                    </a:lnR>
                    <a:lnT>
                      <a:noFill/>
                    </a:lnT>
                    <a:lnB>
                      <a:noFill/>
                    </a:lnB>
                    <a:solidFill>
                      <a:srgbClr val="729fcf"/>
                    </a:solidFill>
                  </a:tcPr>
                </a:tc>
                <a:tc>
                  <a:txBody>
                    <a:bodyPr anchor="ctr">
                      <a:noAutofit/>
                    </a:bodyPr>
                    <a:p>
                      <a:pPr algn="ctr">
                        <a:lnSpc>
                          <a:spcPct val="100000"/>
                        </a:lnSpc>
                      </a:pPr>
                      <a:r>
                        <a:rPr b="1" lang="it-IT" sz="1600" spc="-1" strike="noStrike">
                          <a:solidFill>
                            <a:srgbClr val="ffffff"/>
                          </a:solidFill>
                          <a:latin typeface="Calibri"/>
                        </a:rPr>
                        <a:t>2023</a:t>
                      </a:r>
                      <a:endParaRPr b="0" lang="it-IT" sz="1600" spc="-1" strike="noStrike">
                        <a:solidFill>
                          <a:srgbClr val="000000"/>
                        </a:solidFill>
                        <a:latin typeface="Arial"/>
                      </a:endParaRPr>
                    </a:p>
                  </a:txBody>
                  <a:tcPr anchor="ctr" marL="91440" marR="91440">
                    <a:lnL w="12240">
                      <a:noFill/>
                      <a:prstDash val="solid"/>
                    </a:lnL>
                    <a:lnR w="12240">
                      <a:noFill/>
                      <a:prstDash val="solid"/>
                    </a:lnR>
                    <a:lnT w="12240">
                      <a:noFill/>
                      <a:prstDash val="solid"/>
                    </a:lnT>
                    <a:lnB w="12240">
                      <a:solidFill>
                        <a:srgbClr val="bfbfbf"/>
                      </a:solidFill>
                      <a:prstDash val="solid"/>
                    </a:lnB>
                    <a:solidFill>
                      <a:srgbClr val="009999"/>
                    </a:solidFill>
                  </a:tcPr>
                </a:tc>
              </a:tr>
              <a:tr h="260280">
                <a:tc gridSpan="2">
                  <a:txBody>
                    <a:bodyPr anchor="ctr">
                      <a:noAutofit/>
                    </a:bodyPr>
                    <a:p>
                      <a:pPr marL="285840" indent="-285840">
                        <a:lnSpc>
                          <a:spcPct val="100000"/>
                        </a:lnSpc>
                        <a:buClr>
                          <a:srgbClr val="000000"/>
                        </a:buClr>
                        <a:buFont typeface="Arial"/>
                        <a:buChar char="•"/>
                      </a:pPr>
                      <a:r>
                        <a:rPr b="0" lang="it-IT" sz="1600" spc="-1" strike="noStrike">
                          <a:solidFill>
                            <a:srgbClr val="000000"/>
                          </a:solidFill>
                          <a:latin typeface="Calibri"/>
                        </a:rPr>
                        <a:t>Permanenza media</a:t>
                      </a:r>
                      <a:endParaRPr b="0" lang="it-IT" sz="1600" spc="-1" strike="noStrike">
                        <a:solidFill>
                          <a:srgbClr val="000000"/>
                        </a:solidFill>
                        <a:latin typeface="Arial"/>
                      </a:endParaRPr>
                    </a:p>
                  </a:txBody>
                  <a:tcPr anchor="ctr" marL="91440" marR="91440">
                    <a:lnL w="12240">
                      <a:noFill/>
                      <a:prstDash val="solid"/>
                    </a:lnL>
                    <a:lnR w="12240">
                      <a:noFill/>
                      <a:prstDash val="solid"/>
                    </a:lnR>
                    <a:lnT w="12240">
                      <a:solidFill>
                        <a:srgbClr val="bfbfbf"/>
                      </a:solidFill>
                      <a:prstDash val="solid"/>
                    </a:lnT>
                    <a:lnB w="12240">
                      <a:solidFill>
                        <a:srgbClr val="bfbfbf"/>
                      </a:solidFill>
                      <a:prstDash val="solid"/>
                    </a:lnB>
                    <a:noFill/>
                  </a:tcPr>
                </a:tc>
                <a:tc hMerge="1">
                  <a:txBody>
                    <a:bodyPr lIns="90000" rIns="90000" tIns="45000" bIns="45000" anchor="t">
                      <a:noAutofit/>
                    </a:bodyPr>
                    <a:p>
                      <a:endParaRPr b="0" lang="it-IT" sz="1800" spc="-1" strike="noStrike">
                        <a:solidFill>
                          <a:srgbClr val="000000"/>
                        </a:solidFill>
                        <a:latin typeface="Arial"/>
                      </a:endParaRPr>
                    </a:p>
                  </a:txBody>
                  <a:tcPr anchor="t" marL="90000" marR="90000">
                    <a:lnL>
                      <a:noFill/>
                    </a:lnL>
                    <a:lnR>
                      <a:noFill/>
                    </a:lnR>
                    <a:lnT>
                      <a:noFill/>
                    </a:lnT>
                    <a:lnB>
                      <a:noFill/>
                    </a:lnB>
                    <a:solidFill>
                      <a:srgbClr val="729fcf"/>
                    </a:solidFill>
                  </a:tcPr>
                </a:tc>
                <a:tc>
                  <a:txBody>
                    <a:bodyPr anchor="ctr">
                      <a:noAutofit/>
                    </a:bodyPr>
                    <a:p>
                      <a:pPr algn="ctr">
                        <a:lnSpc>
                          <a:spcPct val="100000"/>
                        </a:lnSpc>
                      </a:pPr>
                      <a:r>
                        <a:rPr b="1" lang="it-IT" sz="1600" spc="-1" strike="noStrike">
                          <a:solidFill>
                            <a:srgbClr val="000000"/>
                          </a:solidFill>
                          <a:latin typeface="Calibri"/>
                        </a:rPr>
                        <a:t>2,7 notti</a:t>
                      </a:r>
                      <a:endParaRPr b="0" lang="it-IT" sz="1600" spc="-1" strike="noStrike">
                        <a:solidFill>
                          <a:srgbClr val="000000"/>
                        </a:solidFill>
                        <a:latin typeface="Arial"/>
                      </a:endParaRPr>
                    </a:p>
                  </a:txBody>
                  <a:tcPr anchor="ctr" marL="91440" marR="91440">
                    <a:lnL w="12240">
                      <a:noFill/>
                      <a:prstDash val="solid"/>
                    </a:lnL>
                    <a:lnR w="12240">
                      <a:noFill/>
                      <a:prstDash val="solid"/>
                    </a:lnR>
                    <a:lnT w="12240">
                      <a:solidFill>
                        <a:srgbClr val="bfbfbf"/>
                      </a:solidFill>
                      <a:prstDash val="solid"/>
                    </a:lnT>
                    <a:lnB w="12240">
                      <a:solidFill>
                        <a:srgbClr val="bfbfbf"/>
                      </a:solidFill>
                      <a:prstDash val="solid"/>
                    </a:lnB>
                    <a:noFill/>
                  </a:tcPr>
                </a:tc>
                <a:tc>
                  <a:txBody>
                    <a:bodyPr anchor="ctr">
                      <a:noAutofit/>
                    </a:bodyPr>
                    <a:p>
                      <a:pPr algn="ctr">
                        <a:lnSpc>
                          <a:spcPct val="100000"/>
                        </a:lnSpc>
                      </a:pPr>
                      <a:r>
                        <a:rPr b="1" lang="it-IT" sz="1600" spc="-1" strike="noStrike">
                          <a:solidFill>
                            <a:srgbClr val="000000"/>
                          </a:solidFill>
                          <a:latin typeface="Calibri"/>
                        </a:rPr>
                        <a:t>2,8 notti</a:t>
                      </a:r>
                      <a:endParaRPr b="0" lang="it-IT" sz="1600" spc="-1" strike="noStrike">
                        <a:solidFill>
                          <a:srgbClr val="000000"/>
                        </a:solidFill>
                        <a:latin typeface="Arial"/>
                      </a:endParaRPr>
                    </a:p>
                  </a:txBody>
                  <a:tcPr anchor="ctr" marL="91440" marR="91440">
                    <a:lnL w="12240">
                      <a:noFill/>
                      <a:prstDash val="solid"/>
                    </a:lnL>
                    <a:lnR w="12240">
                      <a:noFill/>
                      <a:prstDash val="solid"/>
                    </a:lnR>
                    <a:lnT w="12240">
                      <a:solidFill>
                        <a:srgbClr val="bfbfbf"/>
                      </a:solidFill>
                      <a:prstDash val="solid"/>
                    </a:lnT>
                    <a:lnB w="12240">
                      <a:solidFill>
                        <a:srgbClr val="bfbfbf"/>
                      </a:solidFill>
                      <a:prstDash val="solid"/>
                    </a:lnB>
                    <a:noFill/>
                  </a:tcPr>
                </a:tc>
              </a:tr>
              <a:tr h="442800">
                <a:tc gridSpan="2">
                  <a:txBody>
                    <a:bodyPr anchor="ctr">
                      <a:noAutofit/>
                    </a:bodyPr>
                    <a:p>
                      <a:pPr marL="285840" indent="-285840">
                        <a:lnSpc>
                          <a:spcPct val="100000"/>
                        </a:lnSpc>
                        <a:buClr>
                          <a:srgbClr val="000000"/>
                        </a:buClr>
                        <a:buFont typeface="Arial"/>
                        <a:buChar char="•"/>
                        <a:tabLst>
                          <a:tab algn="l" pos="1166760"/>
                        </a:tabLst>
                      </a:pPr>
                      <a:r>
                        <a:rPr b="0" lang="it-IT" sz="1600" spc="-1" strike="noStrike">
                          <a:solidFill>
                            <a:srgbClr val="000000"/>
                          </a:solidFill>
                          <a:latin typeface="Calibri"/>
                        </a:rPr>
                        <a:t>% presenze </a:t>
                      </a:r>
                      <a:r>
                        <a:rPr b="0" lang="it-IT" sz="1600" spc="-1" strike="noStrike">
                          <a:solidFill>
                            <a:srgbClr val="000000"/>
                          </a:solidFill>
                          <a:latin typeface="Calibri"/>
                        </a:rPr>
                        <a:t>	</a:t>
                      </a:r>
                      <a:r>
                        <a:rPr b="0" lang="it-IT" sz="1600" spc="-1" strike="noStrike">
                          <a:solidFill>
                            <a:srgbClr val="000000"/>
                          </a:solidFill>
                          <a:latin typeface="Calibri"/>
                        </a:rPr>
                        <a:t>Italiani</a:t>
                      </a:r>
                      <a:endParaRPr b="0" lang="it-IT" sz="1600" spc="-1" strike="noStrike">
                        <a:solidFill>
                          <a:srgbClr val="000000"/>
                        </a:solidFill>
                        <a:latin typeface="Arial"/>
                      </a:endParaRPr>
                    </a:p>
                    <a:p>
                      <a:pPr>
                        <a:lnSpc>
                          <a:spcPct val="100000"/>
                        </a:lnSpc>
                        <a:tabLst>
                          <a:tab algn="l" pos="0"/>
                        </a:tabLst>
                      </a:pPr>
                      <a:r>
                        <a:rPr b="0" lang="it-IT" sz="1600" spc="-1" strike="noStrike">
                          <a:solidFill>
                            <a:srgbClr val="000000"/>
                          </a:solidFill>
                          <a:latin typeface="Calibri"/>
                        </a:rPr>
                        <a:t>	</a:t>
                      </a:r>
                      <a:r>
                        <a:rPr b="0" lang="it-IT" sz="1600" spc="-1" strike="noStrike">
                          <a:solidFill>
                            <a:srgbClr val="000000"/>
                          </a:solidFill>
                          <a:latin typeface="Calibri"/>
                        </a:rPr>
                        <a:t>           </a:t>
                      </a:r>
                      <a:r>
                        <a:rPr b="0" lang="it-IT" sz="1600" spc="-1" strike="noStrike">
                          <a:solidFill>
                            <a:srgbClr val="000000"/>
                          </a:solidFill>
                          <a:latin typeface="Calibri"/>
                        </a:rPr>
                        <a:t>Stranieri</a:t>
                      </a:r>
                      <a:endParaRPr b="0" lang="it-IT" sz="1600" spc="-1" strike="noStrike">
                        <a:solidFill>
                          <a:srgbClr val="000000"/>
                        </a:solidFill>
                        <a:latin typeface="Arial"/>
                      </a:endParaRPr>
                    </a:p>
                  </a:txBody>
                  <a:tcPr anchor="ctr" marL="91440" marR="91440">
                    <a:lnL w="12240">
                      <a:noFill/>
                      <a:prstDash val="solid"/>
                    </a:lnL>
                    <a:lnR w="12240">
                      <a:noFill/>
                      <a:prstDash val="solid"/>
                    </a:lnR>
                    <a:lnT w="12240">
                      <a:solidFill>
                        <a:srgbClr val="bfbfbf"/>
                      </a:solidFill>
                      <a:prstDash val="solid"/>
                    </a:lnT>
                    <a:lnB w="12240">
                      <a:solidFill>
                        <a:srgbClr val="bfbfbf"/>
                      </a:solidFill>
                      <a:prstDash val="solid"/>
                    </a:lnB>
                    <a:noFill/>
                  </a:tcPr>
                </a:tc>
                <a:tc hMerge="1">
                  <a:txBody>
                    <a:bodyPr lIns="90000" rIns="90000" tIns="45000" bIns="45000" anchor="t">
                      <a:noAutofit/>
                    </a:bodyPr>
                    <a:p>
                      <a:endParaRPr b="0" lang="it-IT" sz="1800" spc="-1" strike="noStrike">
                        <a:solidFill>
                          <a:srgbClr val="000000"/>
                        </a:solidFill>
                        <a:latin typeface="Arial"/>
                      </a:endParaRPr>
                    </a:p>
                  </a:txBody>
                  <a:tcPr anchor="t" marL="90000" marR="90000">
                    <a:lnL>
                      <a:noFill/>
                    </a:lnL>
                    <a:lnR>
                      <a:noFill/>
                    </a:lnR>
                    <a:lnT>
                      <a:noFill/>
                    </a:lnT>
                    <a:lnB>
                      <a:noFill/>
                    </a:lnB>
                    <a:solidFill>
                      <a:srgbClr val="729fcf"/>
                    </a:solidFill>
                  </a:tcPr>
                </a:tc>
                <a:tc>
                  <a:txBody>
                    <a:bodyPr anchor="ctr">
                      <a:noAutofit/>
                    </a:bodyPr>
                    <a:p>
                      <a:pPr algn="ctr">
                        <a:lnSpc>
                          <a:spcPct val="100000"/>
                        </a:lnSpc>
                      </a:pPr>
                      <a:r>
                        <a:rPr b="0" lang="it-IT" sz="1600" spc="-1" strike="noStrike">
                          <a:solidFill>
                            <a:srgbClr val="000000"/>
                          </a:solidFill>
                          <a:latin typeface="Calibri"/>
                        </a:rPr>
                        <a:t>36,7%</a:t>
                      </a:r>
                      <a:endParaRPr b="0" lang="it-IT" sz="1600" spc="-1" strike="noStrike">
                        <a:solidFill>
                          <a:srgbClr val="000000"/>
                        </a:solidFill>
                        <a:latin typeface="Arial"/>
                      </a:endParaRPr>
                    </a:p>
                    <a:p>
                      <a:pPr algn="ctr">
                        <a:lnSpc>
                          <a:spcPct val="100000"/>
                        </a:lnSpc>
                      </a:pPr>
                      <a:r>
                        <a:rPr b="1" lang="it-IT" sz="1600" spc="-1" strike="noStrike">
                          <a:solidFill>
                            <a:srgbClr val="000000"/>
                          </a:solidFill>
                          <a:latin typeface="Calibri"/>
                        </a:rPr>
                        <a:t>63,3%</a:t>
                      </a:r>
                      <a:endParaRPr b="0" lang="it-IT" sz="1600" spc="-1" strike="noStrike">
                        <a:solidFill>
                          <a:srgbClr val="000000"/>
                        </a:solidFill>
                        <a:latin typeface="Arial"/>
                      </a:endParaRPr>
                    </a:p>
                  </a:txBody>
                  <a:tcPr anchor="ctr" marL="91440" marR="91440">
                    <a:lnL w="12240">
                      <a:noFill/>
                      <a:prstDash val="solid"/>
                    </a:lnL>
                    <a:lnR w="12240">
                      <a:noFill/>
                      <a:prstDash val="solid"/>
                    </a:lnR>
                    <a:lnT w="12240">
                      <a:solidFill>
                        <a:srgbClr val="bfbfbf"/>
                      </a:solidFill>
                      <a:prstDash val="solid"/>
                    </a:lnT>
                    <a:lnB w="12240">
                      <a:solidFill>
                        <a:srgbClr val="bfbfbf"/>
                      </a:solidFill>
                      <a:prstDash val="solid"/>
                    </a:lnB>
                    <a:noFill/>
                  </a:tcPr>
                </a:tc>
                <a:tc>
                  <a:txBody>
                    <a:bodyPr anchor="ctr">
                      <a:noAutofit/>
                    </a:bodyPr>
                    <a:p>
                      <a:pPr algn="ctr">
                        <a:lnSpc>
                          <a:spcPct val="100000"/>
                        </a:lnSpc>
                      </a:pPr>
                      <a:r>
                        <a:rPr b="0" lang="it-IT" sz="1600" spc="-1" strike="noStrike">
                          <a:solidFill>
                            <a:srgbClr val="000000"/>
                          </a:solidFill>
                          <a:latin typeface="Calibri"/>
                        </a:rPr>
                        <a:t>27,8%</a:t>
                      </a:r>
                      <a:endParaRPr b="0" lang="it-IT" sz="1600" spc="-1" strike="noStrike">
                        <a:solidFill>
                          <a:srgbClr val="000000"/>
                        </a:solidFill>
                        <a:latin typeface="Arial"/>
                      </a:endParaRPr>
                    </a:p>
                    <a:p>
                      <a:pPr algn="ctr">
                        <a:lnSpc>
                          <a:spcPct val="100000"/>
                        </a:lnSpc>
                      </a:pPr>
                      <a:r>
                        <a:rPr b="1" lang="it-IT" sz="1600" spc="-1" strike="noStrike">
                          <a:solidFill>
                            <a:srgbClr val="000000"/>
                          </a:solidFill>
                          <a:latin typeface="Calibri"/>
                        </a:rPr>
                        <a:t>72,2%</a:t>
                      </a:r>
                      <a:endParaRPr b="0" lang="it-IT" sz="1600" spc="-1" strike="noStrike">
                        <a:solidFill>
                          <a:srgbClr val="000000"/>
                        </a:solidFill>
                        <a:latin typeface="Arial"/>
                      </a:endParaRPr>
                    </a:p>
                  </a:txBody>
                  <a:tcPr anchor="ctr" marL="91440" marR="91440">
                    <a:lnL w="12240">
                      <a:noFill/>
                      <a:prstDash val="solid"/>
                    </a:lnL>
                    <a:lnR w="12240">
                      <a:noFill/>
                      <a:prstDash val="solid"/>
                    </a:lnR>
                    <a:lnT w="12240">
                      <a:solidFill>
                        <a:srgbClr val="bfbfbf"/>
                      </a:solidFill>
                      <a:prstDash val="solid"/>
                    </a:lnT>
                    <a:lnB w="12240">
                      <a:solidFill>
                        <a:srgbClr val="bfbfbf"/>
                      </a:solidFill>
                      <a:prstDash val="solid"/>
                    </a:lnB>
                    <a:noFill/>
                  </a:tcPr>
                </a:tc>
              </a:tr>
              <a:tr h="990000">
                <a:tc gridSpan="2">
                  <a:txBody>
                    <a:bodyPr anchor="ctr">
                      <a:noAutofit/>
                    </a:bodyPr>
                    <a:p>
                      <a:pPr marL="285840" indent="-285840">
                        <a:lnSpc>
                          <a:spcPct val="100000"/>
                        </a:lnSpc>
                        <a:buClr>
                          <a:srgbClr val="000000"/>
                        </a:buClr>
                        <a:buFont typeface="Arial"/>
                        <a:buChar char="•"/>
                      </a:pPr>
                      <a:r>
                        <a:rPr b="0" lang="it-IT" sz="1600" spc="-1" strike="noStrike">
                          <a:solidFill>
                            <a:srgbClr val="000000"/>
                          </a:solidFill>
                          <a:latin typeface="Calibri"/>
                        </a:rPr>
                        <a:t>Principali mercati</a:t>
                      </a:r>
                      <a:endParaRPr b="0" lang="it-IT" sz="1600" spc="-1" strike="noStrike">
                        <a:solidFill>
                          <a:srgbClr val="000000"/>
                        </a:solidFill>
                        <a:latin typeface="Arial"/>
                      </a:endParaRPr>
                    </a:p>
                  </a:txBody>
                  <a:tcPr anchor="ctr" marL="91440" marR="91440">
                    <a:lnL w="12240">
                      <a:noFill/>
                      <a:prstDash val="solid"/>
                    </a:lnL>
                    <a:lnR w="12240">
                      <a:noFill/>
                      <a:prstDash val="solid"/>
                    </a:lnR>
                    <a:lnT w="12240">
                      <a:solidFill>
                        <a:srgbClr val="bfbfbf"/>
                      </a:solidFill>
                      <a:prstDash val="solid"/>
                    </a:lnT>
                    <a:lnB w="12240">
                      <a:noFill/>
                      <a:prstDash val="solid"/>
                    </a:lnB>
                    <a:noFill/>
                  </a:tcPr>
                </a:tc>
                <a:tc hMerge="1">
                  <a:txBody>
                    <a:bodyPr lIns="90000" rIns="90000" tIns="45000" bIns="45000" anchor="t">
                      <a:noAutofit/>
                    </a:bodyPr>
                    <a:p>
                      <a:endParaRPr b="0" lang="it-IT" sz="1800" spc="-1" strike="noStrike">
                        <a:solidFill>
                          <a:srgbClr val="000000"/>
                        </a:solidFill>
                        <a:latin typeface="Arial"/>
                      </a:endParaRPr>
                    </a:p>
                  </a:txBody>
                  <a:tcPr anchor="t" marL="90000" marR="90000">
                    <a:lnL>
                      <a:noFill/>
                    </a:lnL>
                    <a:lnR>
                      <a:noFill/>
                    </a:lnR>
                    <a:lnT>
                      <a:noFill/>
                    </a:lnT>
                    <a:lnB>
                      <a:noFill/>
                    </a:lnB>
                    <a:solidFill>
                      <a:srgbClr val="729fcf"/>
                    </a:solidFill>
                  </a:tcPr>
                </a:tc>
                <a:tc>
                  <a:txBody>
                    <a:bodyPr anchor="ctr">
                      <a:noAutofit/>
                    </a:bodyPr>
                    <a:p>
                      <a:pPr marL="173160" indent="-173160">
                        <a:lnSpc>
                          <a:spcPct val="100000"/>
                        </a:lnSpc>
                        <a:buClr>
                          <a:srgbClr val="000000"/>
                        </a:buClr>
                        <a:buSzPct val="70000"/>
                        <a:buFont typeface="Calibri Light"/>
                        <a:buAutoNum type="romanUcPeriod"/>
                      </a:pPr>
                      <a:r>
                        <a:rPr b="1" lang="it-IT" sz="1600" spc="-1" strike="noStrike">
                          <a:solidFill>
                            <a:srgbClr val="000000"/>
                          </a:solidFill>
                          <a:latin typeface="Calibri"/>
                        </a:rPr>
                        <a:t>Germania</a:t>
                      </a:r>
                      <a:endParaRPr b="0" lang="it-IT" sz="1600" spc="-1" strike="noStrike">
                        <a:solidFill>
                          <a:srgbClr val="000000"/>
                        </a:solidFill>
                        <a:latin typeface="Arial"/>
                      </a:endParaRPr>
                    </a:p>
                    <a:p>
                      <a:pPr marL="173160" indent="-173160">
                        <a:lnSpc>
                          <a:spcPct val="100000"/>
                        </a:lnSpc>
                        <a:buClr>
                          <a:srgbClr val="c00000"/>
                        </a:buClr>
                        <a:buSzPct val="70000"/>
                        <a:buFont typeface="Calibri Light"/>
                        <a:buAutoNum type="romanUcPeriod"/>
                      </a:pPr>
                      <a:r>
                        <a:rPr b="0" lang="it-IT" sz="1600" spc="-1" strike="noStrike">
                          <a:solidFill>
                            <a:srgbClr val="c00000"/>
                          </a:solidFill>
                          <a:latin typeface="Calibri"/>
                        </a:rPr>
                        <a:t>Lombardia </a:t>
                      </a:r>
                      <a:endParaRPr b="0" lang="it-IT" sz="1600" spc="-1" strike="noStrike">
                        <a:solidFill>
                          <a:srgbClr val="000000"/>
                        </a:solidFill>
                        <a:latin typeface="Arial"/>
                      </a:endParaRPr>
                    </a:p>
                    <a:p>
                      <a:pPr marL="173160" indent="-173160">
                        <a:lnSpc>
                          <a:spcPct val="100000"/>
                        </a:lnSpc>
                        <a:buClr>
                          <a:srgbClr val="000000"/>
                        </a:buClr>
                        <a:buSzPct val="70000"/>
                        <a:buFont typeface="Calibri Light"/>
                        <a:buAutoNum type="romanUcPeriod"/>
                      </a:pPr>
                      <a:r>
                        <a:rPr b="1" lang="it-IT" sz="1600" spc="-1" strike="noStrike">
                          <a:solidFill>
                            <a:srgbClr val="000000"/>
                          </a:solidFill>
                          <a:latin typeface="Calibri"/>
                        </a:rPr>
                        <a:t>Francia</a:t>
                      </a:r>
                      <a:endParaRPr b="0" lang="it-IT" sz="1600" spc="-1" strike="noStrike">
                        <a:solidFill>
                          <a:srgbClr val="000000"/>
                        </a:solidFill>
                        <a:latin typeface="Arial"/>
                      </a:endParaRPr>
                    </a:p>
                    <a:p>
                      <a:pPr marL="173160" indent="-173160">
                        <a:lnSpc>
                          <a:spcPct val="100000"/>
                        </a:lnSpc>
                        <a:buClr>
                          <a:srgbClr val="000000"/>
                        </a:buClr>
                        <a:buSzPct val="70000"/>
                        <a:buFont typeface="Calibri Light"/>
                        <a:buAutoNum type="romanUcPeriod"/>
                      </a:pPr>
                      <a:r>
                        <a:rPr b="1" lang="it-IT" sz="1600" spc="-1" strike="noStrike">
                          <a:solidFill>
                            <a:srgbClr val="000000"/>
                          </a:solidFill>
                          <a:latin typeface="Calibri"/>
                        </a:rPr>
                        <a:t>Svizzera </a:t>
                      </a:r>
                      <a:endParaRPr b="0" lang="it-IT" sz="1600" spc="-1" strike="noStrike">
                        <a:solidFill>
                          <a:srgbClr val="000000"/>
                        </a:solidFill>
                        <a:latin typeface="Arial"/>
                      </a:endParaRPr>
                    </a:p>
                    <a:p>
                      <a:pPr marL="173160" indent="-173160">
                        <a:lnSpc>
                          <a:spcPct val="100000"/>
                        </a:lnSpc>
                        <a:buClr>
                          <a:srgbClr val="000000"/>
                        </a:buClr>
                        <a:buSzPct val="70000"/>
                        <a:buFont typeface="Calibri Light"/>
                        <a:buAutoNum type="romanUcPeriod"/>
                      </a:pPr>
                      <a:r>
                        <a:rPr b="1" lang="it-IT" sz="1600" spc="-1" strike="noStrike">
                          <a:solidFill>
                            <a:srgbClr val="000000"/>
                          </a:solidFill>
                          <a:latin typeface="Calibri"/>
                        </a:rPr>
                        <a:t>Austria</a:t>
                      </a:r>
                      <a:endParaRPr b="0" lang="it-IT" sz="1600" spc="-1" strike="noStrike">
                        <a:solidFill>
                          <a:srgbClr val="000000"/>
                        </a:solidFill>
                        <a:latin typeface="Arial"/>
                      </a:endParaRPr>
                    </a:p>
                  </a:txBody>
                  <a:tcPr anchor="ctr" marL="91440" marR="91440">
                    <a:lnL w="12240">
                      <a:noFill/>
                      <a:prstDash val="solid"/>
                    </a:lnL>
                    <a:lnR w="12240">
                      <a:noFill/>
                      <a:prstDash val="solid"/>
                    </a:lnR>
                    <a:lnT w="12240">
                      <a:solidFill>
                        <a:srgbClr val="bfbfbf"/>
                      </a:solidFill>
                      <a:prstDash val="solid"/>
                    </a:lnT>
                    <a:lnB w="12240">
                      <a:noFill/>
                      <a:prstDash val="solid"/>
                    </a:lnB>
                    <a:noFill/>
                  </a:tcPr>
                </a:tc>
                <a:tc>
                  <a:txBody>
                    <a:bodyPr anchor="ctr">
                      <a:noAutofit/>
                    </a:bodyPr>
                    <a:p>
                      <a:pPr marL="173160" indent="-173160">
                        <a:lnSpc>
                          <a:spcPct val="100000"/>
                        </a:lnSpc>
                        <a:buClr>
                          <a:srgbClr val="000000"/>
                        </a:buClr>
                        <a:buSzPct val="70000"/>
                        <a:buFont typeface="Calibri Light"/>
                        <a:buAutoNum type="romanUcPeriod"/>
                      </a:pPr>
                      <a:r>
                        <a:rPr b="1" lang="it-IT" sz="1600" spc="-1" strike="noStrike">
                          <a:solidFill>
                            <a:srgbClr val="000000"/>
                          </a:solidFill>
                          <a:latin typeface="Calibri"/>
                        </a:rPr>
                        <a:t>Germania</a:t>
                      </a:r>
                      <a:endParaRPr b="0" lang="it-IT" sz="1600" spc="-1" strike="noStrike">
                        <a:solidFill>
                          <a:srgbClr val="000000"/>
                        </a:solidFill>
                        <a:latin typeface="Arial"/>
                      </a:endParaRPr>
                    </a:p>
                    <a:p>
                      <a:pPr marL="173160" indent="-173160">
                        <a:lnSpc>
                          <a:spcPct val="100000"/>
                        </a:lnSpc>
                        <a:buClr>
                          <a:srgbClr val="000000"/>
                        </a:buClr>
                        <a:buSzPct val="70000"/>
                        <a:buFont typeface="Calibri Light"/>
                        <a:buAutoNum type="romanUcPeriod"/>
                      </a:pPr>
                      <a:r>
                        <a:rPr b="1" lang="it-IT" sz="1600" spc="-1" strike="noStrike">
                          <a:solidFill>
                            <a:srgbClr val="000000"/>
                          </a:solidFill>
                          <a:latin typeface="Calibri"/>
                        </a:rPr>
                        <a:t>Svizzera </a:t>
                      </a:r>
                      <a:endParaRPr b="0" lang="it-IT" sz="1600" spc="-1" strike="noStrike">
                        <a:solidFill>
                          <a:srgbClr val="000000"/>
                        </a:solidFill>
                        <a:latin typeface="Arial"/>
                      </a:endParaRPr>
                    </a:p>
                    <a:p>
                      <a:pPr marL="173160" indent="-173160">
                        <a:lnSpc>
                          <a:spcPct val="100000"/>
                        </a:lnSpc>
                        <a:buClr>
                          <a:srgbClr val="000000"/>
                        </a:buClr>
                        <a:buSzPct val="70000"/>
                        <a:buFont typeface="Calibri Light"/>
                        <a:buAutoNum type="romanUcPeriod"/>
                      </a:pPr>
                      <a:r>
                        <a:rPr b="1" lang="it-IT" sz="1600" spc="-1" strike="noStrike">
                          <a:solidFill>
                            <a:srgbClr val="000000"/>
                          </a:solidFill>
                          <a:latin typeface="Calibri"/>
                        </a:rPr>
                        <a:t>Francia</a:t>
                      </a:r>
                      <a:endParaRPr b="0" lang="it-IT" sz="1600" spc="-1" strike="noStrike">
                        <a:solidFill>
                          <a:srgbClr val="000000"/>
                        </a:solidFill>
                        <a:latin typeface="Arial"/>
                      </a:endParaRPr>
                    </a:p>
                    <a:p>
                      <a:pPr marL="173160" indent="-173160">
                        <a:lnSpc>
                          <a:spcPct val="100000"/>
                        </a:lnSpc>
                        <a:buClr>
                          <a:srgbClr val="c00000"/>
                        </a:buClr>
                        <a:buSzPct val="70000"/>
                        <a:buFont typeface="Calibri Light"/>
                        <a:buAutoNum type="romanUcPeriod"/>
                      </a:pPr>
                      <a:r>
                        <a:rPr b="0" lang="it-IT" sz="1600" spc="-1" strike="noStrike">
                          <a:solidFill>
                            <a:srgbClr val="c00000"/>
                          </a:solidFill>
                          <a:latin typeface="Calibri"/>
                        </a:rPr>
                        <a:t>Lombardia</a:t>
                      </a:r>
                      <a:endParaRPr b="0" lang="it-IT" sz="1600" spc="-1" strike="noStrike">
                        <a:solidFill>
                          <a:srgbClr val="000000"/>
                        </a:solidFill>
                        <a:latin typeface="Arial"/>
                      </a:endParaRPr>
                    </a:p>
                    <a:p>
                      <a:pPr marL="173160" indent="-173160">
                        <a:lnSpc>
                          <a:spcPct val="100000"/>
                        </a:lnSpc>
                        <a:buClr>
                          <a:srgbClr val="c00000"/>
                        </a:buClr>
                        <a:buSzPct val="70000"/>
                        <a:buFont typeface="Calibri Light"/>
                        <a:buAutoNum type="romanUcPeriod"/>
                      </a:pPr>
                      <a:r>
                        <a:rPr b="0" lang="it-IT" sz="1600" spc="-1" strike="noStrike">
                          <a:solidFill>
                            <a:srgbClr val="c00000"/>
                          </a:solidFill>
                          <a:latin typeface="Calibri"/>
                        </a:rPr>
                        <a:t>Toscana</a:t>
                      </a:r>
                      <a:endParaRPr b="0" lang="it-IT" sz="1600" spc="-1" strike="noStrike">
                        <a:solidFill>
                          <a:srgbClr val="000000"/>
                        </a:solidFill>
                        <a:latin typeface="Arial"/>
                      </a:endParaRPr>
                    </a:p>
                  </a:txBody>
                  <a:tcPr anchor="ctr" marL="91440" marR="91440">
                    <a:lnL w="12240">
                      <a:noFill/>
                      <a:prstDash val="solid"/>
                    </a:lnL>
                    <a:lnR w="12240">
                      <a:noFill/>
                      <a:prstDash val="solid"/>
                    </a:lnR>
                    <a:lnT w="12240">
                      <a:solidFill>
                        <a:srgbClr val="bfbfbf"/>
                      </a:solidFill>
                      <a:prstDash val="solid"/>
                    </a:lnT>
                    <a:lnB w="12240">
                      <a:noFill/>
                      <a:prstDash val="solid"/>
                    </a:lnB>
                    <a:noFill/>
                  </a:tcPr>
                </a:tc>
              </a:tr>
            </a:tbl>
          </a:graphicData>
        </a:graphic>
      </p:graphicFrame>
    </p:spTree>
  </p:cSld>
  <mc:AlternateContent>
    <mc:Choice Requires="p14">
      <p:transition spd="slow" p14:dur="2000"/>
    </mc:Choice>
    <mc:Fallback>
      <p:transition spd="slow"/>
    </mc:Fallback>
  </mc:AlternateContent>
</p:sld>
</file>

<file path=ppt/slides/slide2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43" name="Google Shape;128;p26"/>
          <p:cNvSpPr/>
          <p:nvPr/>
        </p:nvSpPr>
        <p:spPr>
          <a:xfrm rot="5400000">
            <a:off x="1809360" y="-513720"/>
            <a:ext cx="4480560" cy="8074800"/>
          </a:xfrm>
          <a:prstGeom prst="rect">
            <a:avLst/>
          </a:prstGeom>
          <a:solidFill>
            <a:schemeClr val="accent6">
              <a:lumMod val="40000"/>
              <a:lumOff val="60000"/>
            </a:schemeClr>
          </a:solidFill>
          <a:ln w="0">
            <a:noFill/>
          </a:ln>
        </p:spPr>
        <p:style>
          <a:lnRef idx="0"/>
          <a:fillRef idx="0"/>
          <a:effectRef idx="0"/>
          <a:fontRef idx="minor"/>
        </p:style>
        <p:txBody>
          <a:bodyPr lIns="122040" rIns="122040" tIns="122040" bIns="122040" anchor="ctr">
            <a:noAutofit/>
          </a:bodyPr>
          <a:p>
            <a:pPr>
              <a:lnSpc>
                <a:spcPct val="100000"/>
              </a:lnSpc>
            </a:pPr>
            <a:endParaRPr b="0" lang="it-IT" sz="2400" spc="-1" strike="noStrike">
              <a:solidFill>
                <a:srgbClr val="000000"/>
              </a:solidFill>
              <a:latin typeface="Calibri"/>
            </a:endParaRPr>
          </a:p>
        </p:txBody>
      </p:sp>
      <p:sp>
        <p:nvSpPr>
          <p:cNvPr id="344" name="PlaceHolder 1"/>
          <p:cNvSpPr>
            <a:spLocks noGrp="1"/>
          </p:cNvSpPr>
          <p:nvPr>
            <p:ph type="title"/>
          </p:nvPr>
        </p:nvSpPr>
        <p:spPr>
          <a:xfrm>
            <a:off x="-360" y="1406160"/>
            <a:ext cx="8036280" cy="3596400"/>
          </a:xfrm>
          <a:prstGeom prst="rect">
            <a:avLst/>
          </a:prstGeom>
          <a:noFill/>
          <a:ln w="0">
            <a:noFill/>
          </a:ln>
        </p:spPr>
        <p:txBody>
          <a:bodyPr lIns="122040" rIns="122040" tIns="122040" bIns="122040" anchor="b">
            <a:noAutofit/>
          </a:bodyPr>
          <a:p>
            <a:pPr indent="0" algn="ctr">
              <a:lnSpc>
                <a:spcPct val="90000"/>
              </a:lnSpc>
              <a:buNone/>
            </a:pPr>
            <a:r>
              <a:rPr b="0" i="1" lang="it-IT" sz="3600" spc="-1" strike="noStrike">
                <a:solidFill>
                  <a:srgbClr val="000000"/>
                </a:solidFill>
                <a:latin typeface="Avenir Next Condensed"/>
              </a:rPr>
              <a:t>Ambito Versilia</a:t>
            </a:r>
            <a:br>
              <a:rPr sz="3600"/>
            </a:br>
            <a:br>
              <a:rPr sz="3600"/>
            </a:br>
            <a:r>
              <a:rPr b="0" i="1" lang="it-IT" sz="3600" spc="-1" strike="noStrike">
                <a:solidFill>
                  <a:srgbClr val="000000"/>
                </a:solidFill>
                <a:latin typeface="Avenir Next Condensed"/>
              </a:rPr>
              <a:t>Il profilo della domanda 2023 nelle locazioni turistiche registrate</a:t>
            </a:r>
            <a:br>
              <a:rPr sz="2400"/>
            </a:br>
            <a:endParaRPr b="0" lang="it-IT" sz="3600" spc="-1" strike="noStrike">
              <a:solidFill>
                <a:srgbClr val="000000"/>
              </a:solidFill>
              <a:latin typeface="Calibri"/>
            </a:endParaRPr>
          </a:p>
        </p:txBody>
      </p:sp>
      <p:sp>
        <p:nvSpPr>
          <p:cNvPr id="345" name="Google Shape;131;p26"/>
          <p:cNvSpPr/>
          <p:nvPr/>
        </p:nvSpPr>
        <p:spPr>
          <a:xfrm flipH="1" rot="16200000">
            <a:off x="10579680" y="3278160"/>
            <a:ext cx="2912040" cy="311400"/>
          </a:xfrm>
          <a:prstGeom prst="rect">
            <a:avLst/>
          </a:prstGeom>
          <a:solidFill>
            <a:schemeClr val="accent6">
              <a:lumMod val="60000"/>
              <a:lumOff val="40000"/>
              <a:alpha val="86000"/>
            </a:schemeClr>
          </a:solidFill>
          <a:ln w="0">
            <a:noFill/>
          </a:ln>
        </p:spPr>
        <p:style>
          <a:lnRef idx="0"/>
          <a:fillRef idx="0"/>
          <a:effectRef idx="0"/>
          <a:fontRef idx="minor"/>
        </p:style>
        <p:txBody>
          <a:bodyPr lIns="122040" rIns="122040" tIns="122040" bIns="122040" anchor="ctr">
            <a:noAutofit/>
          </a:bodyPr>
          <a:p>
            <a:pPr>
              <a:lnSpc>
                <a:spcPct val="100000"/>
              </a:lnSpc>
            </a:pPr>
            <a:endParaRPr b="0" lang="it-IT" sz="2400" spc="-1" strike="noStrike">
              <a:solidFill>
                <a:srgbClr val="000000"/>
              </a:solidFill>
              <a:latin typeface="Calibri"/>
            </a:endParaRPr>
          </a:p>
        </p:txBody>
      </p:sp>
      <p:pic>
        <p:nvPicPr>
          <p:cNvPr id="346" name="Immagine 5" descr=""/>
          <p:cNvPicPr/>
          <p:nvPr/>
        </p:nvPicPr>
        <p:blipFill>
          <a:blip r:embed="rId1"/>
          <a:stretch/>
        </p:blipFill>
        <p:spPr>
          <a:xfrm>
            <a:off x="350640" y="1578600"/>
            <a:ext cx="2190240" cy="828360"/>
          </a:xfrm>
          <a:prstGeom prst="rect">
            <a:avLst/>
          </a:prstGeom>
          <a:ln w="0">
            <a:noFill/>
          </a:ln>
        </p:spPr>
      </p:pic>
    </p:spTree>
  </p:cSld>
  <mc:AlternateContent>
    <mc:Choice Requires="p14">
      <p:transition spd="slow" p14:dur="2000"/>
    </mc:Choice>
    <mc:Fallback>
      <p:transition spd="slow"/>
    </mc:Fallback>
  </mc:AlternateContent>
</p:sld>
</file>

<file path=ppt/slides/slide2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47" name="CasellaDiTesto 1"/>
          <p:cNvSpPr/>
          <p:nvPr/>
        </p:nvSpPr>
        <p:spPr>
          <a:xfrm>
            <a:off x="486720" y="244800"/>
            <a:ext cx="11332800" cy="403920"/>
          </a:xfrm>
          <a:prstGeom prst="rect">
            <a:avLst/>
          </a:prstGeom>
          <a:noFill/>
          <a:ln w="0">
            <a:noFill/>
          </a:ln>
        </p:spPr>
        <p:style>
          <a:lnRef idx="0"/>
          <a:fillRef idx="0"/>
          <a:effectRef idx="0"/>
          <a:fontRef idx="minor"/>
        </p:style>
        <p:txBody>
          <a:bodyPr lIns="90000" rIns="90000" tIns="45000" bIns="45000" anchor="ctr">
            <a:noAutofit/>
          </a:bodyPr>
          <a:p>
            <a:pPr>
              <a:lnSpc>
                <a:spcPct val="100000"/>
              </a:lnSpc>
            </a:pPr>
            <a:r>
              <a:rPr b="1" lang="it-IT" sz="2800" spc="-1" strike="noStrike" cap="small">
                <a:solidFill>
                  <a:srgbClr val="ffffff"/>
                </a:solidFill>
                <a:latin typeface="Calibri"/>
              </a:rPr>
              <a:t>il profilo dei Principali Mercati Turistici PER LE LOCAZIONI TURISTICHE</a:t>
            </a:r>
            <a:endParaRPr b="0" lang="it-IT" sz="2800" spc="-1" strike="noStrike">
              <a:solidFill>
                <a:srgbClr val="000000"/>
              </a:solidFill>
              <a:latin typeface="Arial"/>
            </a:endParaRPr>
          </a:p>
        </p:txBody>
      </p:sp>
      <p:graphicFrame>
        <p:nvGraphicFramePr>
          <p:cNvPr id="348" name="Tabella 2"/>
          <p:cNvGraphicFramePr/>
          <p:nvPr/>
        </p:nvGraphicFramePr>
        <p:xfrm>
          <a:off x="2824920" y="787680"/>
          <a:ext cx="5922720" cy="1609200"/>
        </p:xfrm>
        <a:graphic>
          <a:graphicData uri="http://schemas.openxmlformats.org/drawingml/2006/table">
            <a:tbl>
              <a:tblPr/>
              <a:tblGrid>
                <a:gridCol w="2564280"/>
                <a:gridCol w="1600560"/>
                <a:gridCol w="1757520"/>
              </a:tblGrid>
              <a:tr h="227520">
                <a:tc>
                  <a:txBody>
                    <a:bodyPr anchor="t">
                      <a:noAutofit/>
                    </a:bodyPr>
                    <a:p>
                      <a:pPr>
                        <a:lnSpc>
                          <a:spcPct val="100000"/>
                        </a:lnSpc>
                      </a:pPr>
                      <a:endParaRPr b="1" lang="it-IT" sz="1800" spc="-1" strike="noStrike">
                        <a:solidFill>
                          <a:srgbClr val="404040"/>
                        </a:solidFill>
                        <a:latin typeface="Calibri"/>
                      </a:endParaRPr>
                    </a:p>
                  </a:txBody>
                  <a:tcPr anchor="t" marL="91440" marR="91440">
                    <a:lnL w="12240">
                      <a:noFill/>
                      <a:prstDash val="solid"/>
                    </a:lnL>
                    <a:lnR w="12240">
                      <a:noFill/>
                      <a:prstDash val="solid"/>
                    </a:lnR>
                    <a:lnT w="12240">
                      <a:solidFill>
                        <a:srgbClr val="d9d9d9"/>
                      </a:solidFill>
                      <a:prstDash val="solid"/>
                    </a:lnT>
                    <a:lnB w="12240">
                      <a:solidFill>
                        <a:srgbClr val="d9d9d9"/>
                      </a:solidFill>
                      <a:prstDash val="solid"/>
                    </a:lnB>
                    <a:noFill/>
                  </a:tcPr>
                </a:tc>
                <a:tc>
                  <a:txBody>
                    <a:bodyPr anchor="ctr">
                      <a:noAutofit/>
                    </a:bodyPr>
                    <a:p>
                      <a:pPr algn="ctr">
                        <a:lnSpc>
                          <a:spcPct val="100000"/>
                        </a:lnSpc>
                      </a:pPr>
                      <a:r>
                        <a:rPr b="1" lang="it-IT" sz="1800" spc="-1" strike="noStrike">
                          <a:solidFill>
                            <a:srgbClr val="404040"/>
                          </a:solidFill>
                          <a:latin typeface="Calibri"/>
                        </a:rPr>
                        <a:t>Arrivi</a:t>
                      </a:r>
                      <a:endParaRPr b="0" lang="it-IT" sz="1800" spc="-1" strike="noStrike">
                        <a:solidFill>
                          <a:srgbClr val="000000"/>
                        </a:solidFill>
                        <a:latin typeface="Arial"/>
                      </a:endParaRPr>
                    </a:p>
                  </a:txBody>
                  <a:tcPr anchor="ctr" marL="91440" marR="91440">
                    <a:lnL w="12240">
                      <a:noFill/>
                      <a:prstDash val="solid"/>
                    </a:lnL>
                    <a:lnR w="12240">
                      <a:noFill/>
                      <a:prstDash val="solid"/>
                    </a:lnR>
                    <a:lnT w="12240">
                      <a:solidFill>
                        <a:srgbClr val="d9d9d9"/>
                      </a:solidFill>
                      <a:prstDash val="solid"/>
                    </a:lnT>
                    <a:lnB w="12240">
                      <a:solidFill>
                        <a:srgbClr val="d9d9d9"/>
                      </a:solidFill>
                      <a:prstDash val="solid"/>
                    </a:lnB>
                    <a:noFill/>
                  </a:tcPr>
                </a:tc>
                <a:tc>
                  <a:txBody>
                    <a:bodyPr anchor="ctr">
                      <a:noAutofit/>
                    </a:bodyPr>
                    <a:p>
                      <a:pPr algn="ctr">
                        <a:lnSpc>
                          <a:spcPct val="100000"/>
                        </a:lnSpc>
                      </a:pPr>
                      <a:r>
                        <a:rPr b="1" lang="it-IT" sz="1800" spc="-1" strike="noStrike">
                          <a:solidFill>
                            <a:srgbClr val="404040"/>
                          </a:solidFill>
                          <a:latin typeface="Calibri"/>
                        </a:rPr>
                        <a:t>Presenze</a:t>
                      </a:r>
                      <a:endParaRPr b="0" lang="it-IT" sz="1800" spc="-1" strike="noStrike">
                        <a:solidFill>
                          <a:srgbClr val="000000"/>
                        </a:solidFill>
                        <a:latin typeface="Arial"/>
                      </a:endParaRPr>
                    </a:p>
                  </a:txBody>
                  <a:tcPr anchor="ctr" marL="91440" marR="91440">
                    <a:lnL w="12240">
                      <a:noFill/>
                      <a:prstDash val="solid"/>
                    </a:lnL>
                    <a:lnR w="12240">
                      <a:noFill/>
                      <a:prstDash val="solid"/>
                    </a:lnR>
                    <a:lnT w="12240">
                      <a:solidFill>
                        <a:srgbClr val="d9d9d9"/>
                      </a:solidFill>
                      <a:prstDash val="solid"/>
                    </a:lnT>
                    <a:lnB w="12240">
                      <a:solidFill>
                        <a:srgbClr val="d9d9d9"/>
                      </a:solidFill>
                      <a:prstDash val="solid"/>
                    </a:lnB>
                    <a:noFill/>
                  </a:tcPr>
                </a:tc>
              </a:tr>
              <a:tr h="174960">
                <a:tc>
                  <a:txBody>
                    <a:bodyPr anchor="t">
                      <a:noAutofit/>
                    </a:bodyPr>
                    <a:p>
                      <a:pPr>
                        <a:lnSpc>
                          <a:spcPct val="100000"/>
                        </a:lnSpc>
                      </a:pPr>
                      <a:r>
                        <a:rPr b="0" lang="it-IT" sz="1800" spc="-1" strike="noStrike">
                          <a:solidFill>
                            <a:srgbClr val="404040"/>
                          </a:solidFill>
                          <a:latin typeface="Calibri"/>
                        </a:rPr>
                        <a:t>Anno 2021</a:t>
                      </a:r>
                      <a:endParaRPr b="0" lang="it-IT" sz="1800" spc="-1" strike="noStrike">
                        <a:solidFill>
                          <a:srgbClr val="000000"/>
                        </a:solidFill>
                        <a:latin typeface="Arial"/>
                      </a:endParaRPr>
                    </a:p>
                  </a:txBody>
                  <a:tcPr anchor="t" marL="91440" marR="91440">
                    <a:lnL w="12240">
                      <a:noFill/>
                      <a:prstDash val="solid"/>
                    </a:lnL>
                    <a:lnR w="12240">
                      <a:noFill/>
                      <a:prstDash val="solid"/>
                    </a:lnR>
                    <a:lnT w="12240">
                      <a:solidFill>
                        <a:srgbClr val="d9d9d9"/>
                      </a:solidFill>
                      <a:prstDash val="solid"/>
                    </a:lnT>
                    <a:lnB w="12240">
                      <a:solidFill>
                        <a:srgbClr val="d9d9d9"/>
                      </a:solidFill>
                      <a:prstDash val="solid"/>
                    </a:lnB>
                    <a:noFill/>
                  </a:tcPr>
                </a:tc>
                <a:tc>
                  <a:txBody>
                    <a:bodyPr anchor="ctr">
                      <a:noAutofit/>
                    </a:bodyPr>
                    <a:p>
                      <a:pPr algn="ctr">
                        <a:lnSpc>
                          <a:spcPct val="100000"/>
                        </a:lnSpc>
                      </a:pPr>
                      <a:r>
                        <a:rPr b="0" lang="it-IT" sz="1800" spc="-1" strike="noStrike">
                          <a:solidFill>
                            <a:srgbClr val="404040"/>
                          </a:solidFill>
                          <a:latin typeface="Calibri"/>
                        </a:rPr>
                        <a:t>27.307</a:t>
                      </a:r>
                      <a:endParaRPr b="0" lang="it-IT" sz="1800" spc="-1" strike="noStrike">
                        <a:solidFill>
                          <a:srgbClr val="000000"/>
                        </a:solidFill>
                        <a:latin typeface="Arial"/>
                      </a:endParaRPr>
                    </a:p>
                  </a:txBody>
                  <a:tcPr anchor="ctr" marL="91440" marR="91440">
                    <a:lnL w="12240">
                      <a:noFill/>
                      <a:prstDash val="solid"/>
                    </a:lnL>
                    <a:lnR w="12240">
                      <a:noFill/>
                      <a:prstDash val="solid"/>
                    </a:lnR>
                    <a:lnT w="12240">
                      <a:solidFill>
                        <a:srgbClr val="d9d9d9"/>
                      </a:solidFill>
                      <a:prstDash val="solid"/>
                    </a:lnT>
                    <a:lnB w="12240">
                      <a:solidFill>
                        <a:srgbClr val="d9d9d9"/>
                      </a:solidFill>
                      <a:prstDash val="solid"/>
                    </a:lnB>
                    <a:noFill/>
                  </a:tcPr>
                </a:tc>
                <a:tc>
                  <a:txBody>
                    <a:bodyPr anchor="ctr">
                      <a:noAutofit/>
                    </a:bodyPr>
                    <a:p>
                      <a:pPr algn="ctr">
                        <a:lnSpc>
                          <a:spcPct val="100000"/>
                        </a:lnSpc>
                      </a:pPr>
                      <a:r>
                        <a:rPr b="0" lang="it-IT" sz="1800" spc="-1" strike="noStrike">
                          <a:solidFill>
                            <a:srgbClr val="404040"/>
                          </a:solidFill>
                          <a:latin typeface="Calibri"/>
                        </a:rPr>
                        <a:t>373.380</a:t>
                      </a:r>
                      <a:endParaRPr b="0" lang="it-IT" sz="1800" spc="-1" strike="noStrike">
                        <a:solidFill>
                          <a:srgbClr val="000000"/>
                        </a:solidFill>
                        <a:latin typeface="Arial"/>
                      </a:endParaRPr>
                    </a:p>
                  </a:txBody>
                  <a:tcPr anchor="ctr" marL="91440" marR="91440">
                    <a:lnL w="12240">
                      <a:noFill/>
                      <a:prstDash val="solid"/>
                    </a:lnL>
                    <a:lnR w="12240">
                      <a:noFill/>
                      <a:prstDash val="solid"/>
                    </a:lnR>
                    <a:lnT w="12240">
                      <a:solidFill>
                        <a:srgbClr val="d9d9d9"/>
                      </a:solidFill>
                      <a:prstDash val="solid"/>
                    </a:lnT>
                    <a:lnB w="12240">
                      <a:solidFill>
                        <a:srgbClr val="d9d9d9"/>
                      </a:solidFill>
                      <a:prstDash val="solid"/>
                    </a:lnB>
                    <a:noFill/>
                  </a:tcPr>
                </a:tc>
              </a:tr>
              <a:tr h="246240">
                <a:tc>
                  <a:txBody>
                    <a:bodyPr anchor="t">
                      <a:noAutofit/>
                    </a:bodyPr>
                    <a:p>
                      <a:pPr>
                        <a:lnSpc>
                          <a:spcPct val="100000"/>
                        </a:lnSpc>
                      </a:pPr>
                      <a:r>
                        <a:rPr b="0" lang="it-IT" sz="1800" spc="-1" strike="noStrike">
                          <a:solidFill>
                            <a:srgbClr val="404040"/>
                          </a:solidFill>
                          <a:latin typeface="Calibri"/>
                        </a:rPr>
                        <a:t>Anno 2022</a:t>
                      </a:r>
                      <a:endParaRPr b="0" lang="it-IT" sz="1800" spc="-1" strike="noStrike">
                        <a:solidFill>
                          <a:srgbClr val="000000"/>
                        </a:solidFill>
                        <a:latin typeface="Arial"/>
                      </a:endParaRPr>
                    </a:p>
                  </a:txBody>
                  <a:tcPr anchor="t" marL="91440" marR="91440">
                    <a:lnL w="12240">
                      <a:noFill/>
                      <a:prstDash val="solid"/>
                    </a:lnL>
                    <a:lnR w="12240">
                      <a:noFill/>
                      <a:prstDash val="solid"/>
                    </a:lnR>
                    <a:lnT w="12240">
                      <a:solidFill>
                        <a:srgbClr val="d9d9d9"/>
                      </a:solidFill>
                      <a:prstDash val="solid"/>
                    </a:lnT>
                    <a:lnB w="12240">
                      <a:solidFill>
                        <a:srgbClr val="d9d9d9"/>
                      </a:solidFill>
                      <a:prstDash val="solid"/>
                    </a:lnB>
                    <a:noFill/>
                  </a:tcPr>
                </a:tc>
                <a:tc>
                  <a:txBody>
                    <a:bodyPr anchor="ctr">
                      <a:noAutofit/>
                    </a:bodyPr>
                    <a:p>
                      <a:pPr algn="ctr">
                        <a:lnSpc>
                          <a:spcPct val="100000"/>
                        </a:lnSpc>
                      </a:pPr>
                      <a:r>
                        <a:rPr b="0" lang="it-IT" sz="1800" spc="-1" strike="noStrike">
                          <a:solidFill>
                            <a:srgbClr val="404040"/>
                          </a:solidFill>
                          <a:latin typeface="Calibri"/>
                        </a:rPr>
                        <a:t>46.604</a:t>
                      </a:r>
                      <a:endParaRPr b="0" lang="it-IT" sz="1800" spc="-1" strike="noStrike">
                        <a:solidFill>
                          <a:srgbClr val="000000"/>
                        </a:solidFill>
                        <a:latin typeface="Arial"/>
                      </a:endParaRPr>
                    </a:p>
                  </a:txBody>
                  <a:tcPr anchor="ctr" marL="91440" marR="91440">
                    <a:lnL w="12240">
                      <a:noFill/>
                      <a:prstDash val="solid"/>
                    </a:lnL>
                    <a:lnR w="12240">
                      <a:noFill/>
                      <a:prstDash val="solid"/>
                    </a:lnR>
                    <a:lnT w="12240">
                      <a:solidFill>
                        <a:srgbClr val="d9d9d9"/>
                      </a:solidFill>
                      <a:prstDash val="solid"/>
                    </a:lnT>
                    <a:lnB w="12240">
                      <a:solidFill>
                        <a:srgbClr val="d9d9d9"/>
                      </a:solidFill>
                      <a:prstDash val="solid"/>
                    </a:lnB>
                    <a:noFill/>
                  </a:tcPr>
                </a:tc>
                <a:tc>
                  <a:txBody>
                    <a:bodyPr anchor="ctr">
                      <a:noAutofit/>
                    </a:bodyPr>
                    <a:p>
                      <a:pPr algn="ctr">
                        <a:lnSpc>
                          <a:spcPct val="100000"/>
                        </a:lnSpc>
                      </a:pPr>
                      <a:r>
                        <a:rPr b="0" lang="it-IT" sz="1800" spc="-1" strike="noStrike">
                          <a:solidFill>
                            <a:srgbClr val="404040"/>
                          </a:solidFill>
                          <a:latin typeface="Calibri"/>
                        </a:rPr>
                        <a:t>526.108</a:t>
                      </a:r>
                      <a:endParaRPr b="0" lang="it-IT" sz="1800" spc="-1" strike="noStrike">
                        <a:solidFill>
                          <a:srgbClr val="000000"/>
                        </a:solidFill>
                        <a:latin typeface="Arial"/>
                      </a:endParaRPr>
                    </a:p>
                  </a:txBody>
                  <a:tcPr anchor="ctr" marL="91440" marR="91440">
                    <a:lnL w="12240">
                      <a:noFill/>
                      <a:prstDash val="solid"/>
                    </a:lnL>
                    <a:lnR w="12240">
                      <a:noFill/>
                      <a:prstDash val="solid"/>
                    </a:lnR>
                    <a:lnT w="12240">
                      <a:solidFill>
                        <a:srgbClr val="d9d9d9"/>
                      </a:solidFill>
                      <a:prstDash val="solid"/>
                    </a:lnT>
                    <a:lnB w="12240">
                      <a:solidFill>
                        <a:srgbClr val="d9d9d9"/>
                      </a:solidFill>
                      <a:prstDash val="solid"/>
                    </a:lnB>
                    <a:noFill/>
                  </a:tcPr>
                </a:tc>
              </a:tr>
              <a:tr h="0">
                <a:tc>
                  <a:txBody>
                    <a:bodyPr anchor="t">
                      <a:noAutofit/>
                    </a:bodyPr>
                    <a:p>
                      <a:pPr>
                        <a:lnSpc>
                          <a:spcPct val="100000"/>
                        </a:lnSpc>
                      </a:pPr>
                      <a:r>
                        <a:rPr b="0" i="1" lang="it-IT" sz="1800" spc="-1" strike="noStrike">
                          <a:solidFill>
                            <a:srgbClr val="404040"/>
                          </a:solidFill>
                          <a:latin typeface="Calibri"/>
                        </a:rPr>
                        <a:t>Anno 2023</a:t>
                      </a:r>
                      <a:endParaRPr b="0" lang="it-IT" sz="1800" spc="-1" strike="noStrike">
                        <a:solidFill>
                          <a:srgbClr val="000000"/>
                        </a:solidFill>
                        <a:latin typeface="Arial"/>
                      </a:endParaRPr>
                    </a:p>
                  </a:txBody>
                  <a:tcPr anchor="t" marL="91440" marR="91440">
                    <a:lnL w="12240">
                      <a:noFill/>
                      <a:prstDash val="solid"/>
                    </a:lnL>
                    <a:lnR w="12240">
                      <a:noFill/>
                      <a:prstDash val="solid"/>
                    </a:lnR>
                    <a:lnT w="12240">
                      <a:solidFill>
                        <a:srgbClr val="d9d9d9"/>
                      </a:solidFill>
                      <a:prstDash val="solid"/>
                    </a:lnT>
                    <a:lnB w="12240">
                      <a:solidFill>
                        <a:srgbClr val="d9d9d9"/>
                      </a:solidFill>
                      <a:prstDash val="solid"/>
                    </a:lnB>
                    <a:noFill/>
                  </a:tcPr>
                </a:tc>
                <a:tc>
                  <a:txBody>
                    <a:bodyPr anchor="ctr">
                      <a:noAutofit/>
                    </a:bodyPr>
                    <a:p>
                      <a:pPr algn="ctr">
                        <a:lnSpc>
                          <a:spcPct val="100000"/>
                        </a:lnSpc>
                      </a:pPr>
                      <a:r>
                        <a:rPr b="0" i="1" lang="it-IT" sz="1800" spc="-1" strike="noStrike">
                          <a:solidFill>
                            <a:srgbClr val="404040"/>
                          </a:solidFill>
                          <a:latin typeface="Calibri"/>
                        </a:rPr>
                        <a:t>65.943</a:t>
                      </a:r>
                      <a:endParaRPr b="0" lang="it-IT" sz="1800" spc="-1" strike="noStrike">
                        <a:solidFill>
                          <a:srgbClr val="000000"/>
                        </a:solidFill>
                        <a:latin typeface="Arial"/>
                      </a:endParaRPr>
                    </a:p>
                  </a:txBody>
                  <a:tcPr anchor="ctr" marL="91440" marR="91440">
                    <a:lnL w="12240">
                      <a:noFill/>
                      <a:prstDash val="solid"/>
                    </a:lnL>
                    <a:lnR w="12240">
                      <a:noFill/>
                      <a:prstDash val="solid"/>
                    </a:lnR>
                    <a:lnT w="12240">
                      <a:solidFill>
                        <a:srgbClr val="d9d9d9"/>
                      </a:solidFill>
                      <a:prstDash val="solid"/>
                    </a:lnT>
                    <a:lnB w="12240">
                      <a:solidFill>
                        <a:srgbClr val="d9d9d9"/>
                      </a:solidFill>
                      <a:prstDash val="solid"/>
                    </a:lnB>
                    <a:noFill/>
                  </a:tcPr>
                </a:tc>
                <a:tc>
                  <a:txBody>
                    <a:bodyPr anchor="ctr">
                      <a:noAutofit/>
                    </a:bodyPr>
                    <a:p>
                      <a:pPr algn="ctr">
                        <a:lnSpc>
                          <a:spcPct val="100000"/>
                        </a:lnSpc>
                      </a:pPr>
                      <a:r>
                        <a:rPr b="0" i="1" lang="it-IT" sz="1800" spc="-1" strike="noStrike">
                          <a:solidFill>
                            <a:srgbClr val="404040"/>
                          </a:solidFill>
                          <a:latin typeface="Calibri"/>
                        </a:rPr>
                        <a:t>628.994</a:t>
                      </a:r>
                      <a:endParaRPr b="0" lang="it-IT" sz="1800" spc="-1" strike="noStrike">
                        <a:solidFill>
                          <a:srgbClr val="000000"/>
                        </a:solidFill>
                        <a:latin typeface="Arial"/>
                      </a:endParaRPr>
                    </a:p>
                  </a:txBody>
                  <a:tcPr anchor="ctr" marL="91440" marR="91440">
                    <a:lnL w="12240">
                      <a:noFill/>
                      <a:prstDash val="solid"/>
                    </a:lnL>
                    <a:lnR w="12240">
                      <a:noFill/>
                      <a:prstDash val="solid"/>
                    </a:lnR>
                    <a:lnT w="12240">
                      <a:solidFill>
                        <a:srgbClr val="d9d9d9"/>
                      </a:solidFill>
                      <a:prstDash val="solid"/>
                    </a:lnT>
                    <a:lnB w="12240">
                      <a:solidFill>
                        <a:srgbClr val="d9d9d9"/>
                      </a:solidFill>
                      <a:prstDash val="solid"/>
                    </a:lnB>
                    <a:noFill/>
                  </a:tcPr>
                </a:tc>
              </a:tr>
              <a:tr h="0">
                <a:tc>
                  <a:txBody>
                    <a:bodyPr anchor="t">
                      <a:noAutofit/>
                    </a:bodyPr>
                    <a:p>
                      <a:pPr>
                        <a:lnSpc>
                          <a:spcPct val="100000"/>
                        </a:lnSpc>
                      </a:pPr>
                      <a:r>
                        <a:rPr b="0" i="1" lang="it-IT" sz="1800" spc="-1" strike="noStrike">
                          <a:solidFill>
                            <a:srgbClr val="404040"/>
                          </a:solidFill>
                          <a:latin typeface="Calibri"/>
                        </a:rPr>
                        <a:t>Var. % 2023/2022</a:t>
                      </a:r>
                      <a:endParaRPr b="0" lang="it-IT" sz="1800" spc="-1" strike="noStrike">
                        <a:solidFill>
                          <a:srgbClr val="000000"/>
                        </a:solidFill>
                        <a:latin typeface="Arial"/>
                      </a:endParaRPr>
                    </a:p>
                  </a:txBody>
                  <a:tcPr anchor="t" marL="91440" marR="91440">
                    <a:lnL w="12240">
                      <a:noFill/>
                      <a:prstDash val="solid"/>
                    </a:lnL>
                    <a:lnR w="12240">
                      <a:noFill/>
                      <a:prstDash val="solid"/>
                    </a:lnR>
                    <a:lnT w="12240">
                      <a:solidFill>
                        <a:srgbClr val="d9d9d9"/>
                      </a:solidFill>
                      <a:prstDash val="solid"/>
                    </a:lnT>
                    <a:lnB w="12240">
                      <a:solidFill>
                        <a:srgbClr val="d9d9d9"/>
                      </a:solidFill>
                      <a:prstDash val="solid"/>
                    </a:lnB>
                    <a:noFill/>
                  </a:tcPr>
                </a:tc>
                <a:tc>
                  <a:txBody>
                    <a:bodyPr anchor="ctr">
                      <a:noAutofit/>
                    </a:bodyPr>
                    <a:p>
                      <a:pPr algn="ctr">
                        <a:lnSpc>
                          <a:spcPct val="100000"/>
                        </a:lnSpc>
                      </a:pPr>
                      <a:r>
                        <a:rPr b="0" i="1" lang="it-IT" sz="1800" spc="-1" strike="noStrike">
                          <a:solidFill>
                            <a:srgbClr val="404040"/>
                          </a:solidFill>
                          <a:latin typeface="Calibri"/>
                        </a:rPr>
                        <a:t>+41,5%</a:t>
                      </a:r>
                      <a:endParaRPr b="0" lang="it-IT" sz="1800" spc="-1" strike="noStrike">
                        <a:solidFill>
                          <a:srgbClr val="000000"/>
                        </a:solidFill>
                        <a:latin typeface="Arial"/>
                      </a:endParaRPr>
                    </a:p>
                  </a:txBody>
                  <a:tcPr anchor="ctr" marL="91440" marR="91440">
                    <a:lnL w="12240">
                      <a:noFill/>
                      <a:prstDash val="solid"/>
                    </a:lnL>
                    <a:lnR w="12240">
                      <a:noFill/>
                      <a:prstDash val="solid"/>
                    </a:lnR>
                    <a:lnT w="12240">
                      <a:solidFill>
                        <a:srgbClr val="d9d9d9"/>
                      </a:solidFill>
                      <a:prstDash val="solid"/>
                    </a:lnT>
                    <a:lnB w="12240">
                      <a:solidFill>
                        <a:srgbClr val="d9d9d9"/>
                      </a:solidFill>
                      <a:prstDash val="solid"/>
                    </a:lnB>
                    <a:noFill/>
                  </a:tcPr>
                </a:tc>
                <a:tc>
                  <a:txBody>
                    <a:bodyPr anchor="ctr">
                      <a:noAutofit/>
                    </a:bodyPr>
                    <a:p>
                      <a:pPr algn="ctr">
                        <a:lnSpc>
                          <a:spcPct val="100000"/>
                        </a:lnSpc>
                      </a:pPr>
                      <a:r>
                        <a:rPr b="0" i="1" lang="it-IT" sz="1800" spc="-1" strike="noStrike">
                          <a:solidFill>
                            <a:srgbClr val="404040"/>
                          </a:solidFill>
                          <a:latin typeface="Calibri"/>
                        </a:rPr>
                        <a:t>+40,9%</a:t>
                      </a:r>
                      <a:endParaRPr b="0" lang="it-IT" sz="1800" spc="-1" strike="noStrike">
                        <a:solidFill>
                          <a:srgbClr val="000000"/>
                        </a:solidFill>
                        <a:latin typeface="Arial"/>
                      </a:endParaRPr>
                    </a:p>
                  </a:txBody>
                  <a:tcPr anchor="ctr" marL="91440" marR="91440">
                    <a:lnL w="12240">
                      <a:noFill/>
                      <a:prstDash val="solid"/>
                    </a:lnL>
                    <a:lnR w="12240">
                      <a:noFill/>
                      <a:prstDash val="solid"/>
                    </a:lnR>
                    <a:lnT w="12240">
                      <a:solidFill>
                        <a:srgbClr val="d9d9d9"/>
                      </a:solidFill>
                      <a:prstDash val="solid"/>
                    </a:lnT>
                    <a:lnB w="12240">
                      <a:solidFill>
                        <a:srgbClr val="d9d9d9"/>
                      </a:solidFill>
                      <a:prstDash val="solid"/>
                    </a:lnB>
                    <a:noFill/>
                  </a:tcPr>
                </a:tc>
              </a:tr>
            </a:tbl>
          </a:graphicData>
        </a:graphic>
      </p:graphicFrame>
      <p:sp>
        <p:nvSpPr>
          <p:cNvPr id="349" name="Rettangolo 3"/>
          <p:cNvSpPr/>
          <p:nvPr/>
        </p:nvSpPr>
        <p:spPr>
          <a:xfrm>
            <a:off x="6519240" y="2990160"/>
            <a:ext cx="5073840" cy="136980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pPr>
            <a:r>
              <a:rPr b="1" lang="it-IT" sz="2000" spc="-1" strike="noStrike">
                <a:solidFill>
                  <a:srgbClr val="000000"/>
                </a:solidFill>
                <a:latin typeface="Calibri"/>
              </a:rPr>
              <a:t>MERCATO NAZIONALE</a:t>
            </a:r>
            <a:endParaRPr b="0" lang="it-IT" sz="2000" spc="-1" strike="noStrike">
              <a:solidFill>
                <a:srgbClr val="000000"/>
              </a:solidFill>
              <a:latin typeface="Arial"/>
            </a:endParaRPr>
          </a:p>
          <a:p>
            <a:pPr algn="ctr">
              <a:lnSpc>
                <a:spcPct val="100000"/>
              </a:lnSpc>
              <a:tabLst>
                <a:tab algn="l" pos="2238480"/>
                <a:tab algn="l" pos="3232080"/>
              </a:tabLst>
            </a:pPr>
            <a:r>
              <a:rPr b="0" i="1" lang="it-IT" sz="1800" spc="-1" strike="noStrike">
                <a:solidFill>
                  <a:srgbClr val="000000"/>
                </a:solidFill>
                <a:latin typeface="Calibri"/>
              </a:rPr>
              <a:t>Variazione % 2023/2022</a:t>
            </a:r>
            <a:r>
              <a:rPr b="0" i="1" lang="it-IT" sz="1800" spc="-1" strike="noStrike">
                <a:solidFill>
                  <a:srgbClr val="000000"/>
                </a:solidFill>
                <a:latin typeface="Calibri"/>
              </a:rPr>
              <a:t>	</a:t>
            </a:r>
            <a:r>
              <a:rPr b="0" i="1" lang="it-IT" sz="1800" spc="-1" strike="noStrike">
                <a:solidFill>
                  <a:srgbClr val="000000"/>
                </a:solidFill>
                <a:latin typeface="Calibri"/>
              </a:rPr>
              <a:t> Pres.+8,0% </a:t>
            </a:r>
            <a:endParaRPr b="0" lang="it-IT" sz="1800" spc="-1" strike="noStrike">
              <a:solidFill>
                <a:srgbClr val="000000"/>
              </a:solidFill>
              <a:latin typeface="Arial"/>
            </a:endParaRPr>
          </a:p>
          <a:p>
            <a:pPr algn="ctr">
              <a:lnSpc>
                <a:spcPct val="100000"/>
              </a:lnSpc>
              <a:tabLst>
                <a:tab algn="l" pos="2238480"/>
                <a:tab algn="l" pos="3232080"/>
              </a:tabLst>
            </a:pPr>
            <a:endParaRPr b="0" lang="it-IT" sz="1000" spc="-1" strike="noStrike">
              <a:solidFill>
                <a:srgbClr val="000000"/>
              </a:solidFill>
              <a:latin typeface="Arial"/>
            </a:endParaRPr>
          </a:p>
          <a:p>
            <a:pPr marL="285840" indent="-285840" algn="ctr">
              <a:lnSpc>
                <a:spcPct val="100000"/>
              </a:lnSpc>
              <a:buClr>
                <a:srgbClr val="000000"/>
              </a:buClr>
              <a:buFont typeface="OpenSymbol"/>
              <a:buChar char="-"/>
              <a:tabLst>
                <a:tab algn="l" pos="2238480"/>
                <a:tab algn="l" pos="3232080"/>
              </a:tabLst>
            </a:pPr>
            <a:r>
              <a:rPr b="0" lang="it-IT" sz="1800" spc="-1" strike="noStrike">
                <a:solidFill>
                  <a:srgbClr val="000000"/>
                </a:solidFill>
                <a:latin typeface="Calibri"/>
              </a:rPr>
              <a:t>In calo la durata del soggiorno</a:t>
            </a:r>
            <a:endParaRPr b="0" lang="it-IT" sz="1800" spc="-1" strike="noStrike">
              <a:solidFill>
                <a:srgbClr val="000000"/>
              </a:solidFill>
              <a:latin typeface="Arial"/>
            </a:endParaRPr>
          </a:p>
          <a:p>
            <a:pPr marL="285840" indent="-285840" algn="ctr">
              <a:lnSpc>
                <a:spcPct val="100000"/>
              </a:lnSpc>
              <a:buClr>
                <a:srgbClr val="000000"/>
              </a:buClr>
              <a:buFont typeface="OpenSymbol"/>
              <a:buChar char="-"/>
              <a:tabLst>
                <a:tab algn="l" pos="2238480"/>
                <a:tab algn="l" pos="3232080"/>
              </a:tabLst>
            </a:pPr>
            <a:r>
              <a:rPr b="0" lang="it-IT" sz="1800" spc="-1" strike="noStrike">
                <a:solidFill>
                  <a:srgbClr val="000000"/>
                </a:solidFill>
                <a:latin typeface="Calibri"/>
              </a:rPr>
              <a:t>Diminuzione incidenza</a:t>
            </a:r>
            <a:endParaRPr b="0" lang="it-IT" sz="1800" spc="-1" strike="noStrike">
              <a:solidFill>
                <a:srgbClr val="000000"/>
              </a:solidFill>
              <a:latin typeface="Arial"/>
            </a:endParaRPr>
          </a:p>
        </p:txBody>
      </p:sp>
      <p:graphicFrame>
        <p:nvGraphicFramePr>
          <p:cNvPr id="350" name="Tabella 4"/>
          <p:cNvGraphicFramePr/>
          <p:nvPr/>
        </p:nvGraphicFramePr>
        <p:xfrm>
          <a:off x="6886800" y="4914360"/>
          <a:ext cx="4960080" cy="1035360"/>
        </p:xfrm>
        <a:graphic>
          <a:graphicData uri="http://schemas.openxmlformats.org/drawingml/2006/table">
            <a:tbl>
              <a:tblPr/>
              <a:tblGrid>
                <a:gridCol w="1187640"/>
                <a:gridCol w="1118520"/>
                <a:gridCol w="1326600"/>
                <a:gridCol w="1326600"/>
              </a:tblGrid>
              <a:tr h="0">
                <a:tc>
                  <a:txBody>
                    <a:bodyPr anchor="ctr">
                      <a:noAutofit/>
                    </a:bodyPr>
                    <a:p>
                      <a:pPr>
                        <a:lnSpc>
                          <a:spcPct val="100000"/>
                        </a:lnSpc>
                      </a:pPr>
                      <a:r>
                        <a:rPr b="1" lang="it-IT" sz="1600" spc="-1" strike="noStrike">
                          <a:solidFill>
                            <a:srgbClr val="000000"/>
                          </a:solidFill>
                          <a:latin typeface="Calibri"/>
                        </a:rPr>
                        <a:t> </a:t>
                      </a:r>
                      <a:endParaRPr b="0" lang="it-IT" sz="1600" spc="-1" strike="noStrike">
                        <a:solidFill>
                          <a:srgbClr val="000000"/>
                        </a:solidFill>
                        <a:latin typeface="Arial"/>
                      </a:endParaRPr>
                    </a:p>
                  </a:txBody>
                  <a:tcPr anchor="ctr" marL="91440" marR="91440">
                    <a:lnL w="12240">
                      <a:noFill/>
                      <a:prstDash val="solid"/>
                    </a:lnL>
                    <a:lnR w="12240">
                      <a:noFill/>
                      <a:prstDash val="solid"/>
                    </a:lnR>
                    <a:lnT w="12240">
                      <a:noFill/>
                      <a:prstDash val="solid"/>
                    </a:lnT>
                    <a:lnB w="12240">
                      <a:solidFill>
                        <a:srgbClr val="bfbfbf"/>
                      </a:solidFill>
                      <a:prstDash val="solid"/>
                    </a:lnB>
                    <a:noFill/>
                  </a:tcPr>
                </a:tc>
                <a:tc>
                  <a:txBody>
                    <a:bodyPr anchor="ctr">
                      <a:noAutofit/>
                    </a:bodyPr>
                    <a:p>
                      <a:pPr algn="ctr">
                        <a:lnSpc>
                          <a:spcPct val="100000"/>
                        </a:lnSpc>
                        <a:tabLst>
                          <a:tab algn="l" pos="0"/>
                        </a:tabLst>
                      </a:pPr>
                      <a:r>
                        <a:rPr b="1" lang="it-IT" sz="1600" spc="-1" strike="noStrike">
                          <a:solidFill>
                            <a:srgbClr val="000000"/>
                          </a:solidFill>
                          <a:latin typeface="Calibri"/>
                        </a:rPr>
                        <a:t>Anno 2021</a:t>
                      </a:r>
                      <a:endParaRPr b="0" lang="it-IT" sz="1600" spc="-1" strike="noStrike">
                        <a:solidFill>
                          <a:srgbClr val="000000"/>
                        </a:solidFill>
                        <a:latin typeface="Arial"/>
                      </a:endParaRPr>
                    </a:p>
                  </a:txBody>
                  <a:tcPr anchor="ctr" marL="91440" marR="91440">
                    <a:lnL w="12240">
                      <a:noFill/>
                      <a:prstDash val="solid"/>
                    </a:lnL>
                    <a:lnR w="12240">
                      <a:noFill/>
                      <a:prstDash val="solid"/>
                    </a:lnR>
                    <a:lnT w="12240">
                      <a:noFill/>
                      <a:prstDash val="solid"/>
                    </a:lnT>
                    <a:lnB w="12240">
                      <a:solidFill>
                        <a:srgbClr val="bfbfbf"/>
                      </a:solidFill>
                      <a:prstDash val="solid"/>
                    </a:lnB>
                    <a:noFill/>
                  </a:tcPr>
                </a:tc>
                <a:tc>
                  <a:txBody>
                    <a:bodyPr anchor="ctr">
                      <a:noAutofit/>
                    </a:bodyPr>
                    <a:p>
                      <a:pPr algn="ctr">
                        <a:lnSpc>
                          <a:spcPct val="100000"/>
                        </a:lnSpc>
                        <a:tabLst>
                          <a:tab algn="l" pos="0"/>
                        </a:tabLst>
                      </a:pPr>
                      <a:r>
                        <a:rPr b="1" lang="it-IT" sz="1600" spc="-1" strike="noStrike">
                          <a:solidFill>
                            <a:srgbClr val="000000"/>
                          </a:solidFill>
                          <a:latin typeface="Calibri"/>
                        </a:rPr>
                        <a:t>Anno 2022</a:t>
                      </a:r>
                      <a:endParaRPr b="0" lang="it-IT" sz="1600" spc="-1" strike="noStrike">
                        <a:solidFill>
                          <a:srgbClr val="000000"/>
                        </a:solidFill>
                        <a:latin typeface="Arial"/>
                      </a:endParaRPr>
                    </a:p>
                  </a:txBody>
                  <a:tcPr anchor="ctr" marL="91440" marR="91440">
                    <a:lnL w="12240">
                      <a:noFill/>
                      <a:prstDash val="solid"/>
                    </a:lnL>
                    <a:lnR w="12240">
                      <a:noFill/>
                      <a:prstDash val="solid"/>
                    </a:lnR>
                    <a:lnT w="12240">
                      <a:noFill/>
                      <a:prstDash val="solid"/>
                    </a:lnT>
                    <a:lnB w="12240">
                      <a:solidFill>
                        <a:srgbClr val="bfbfbf"/>
                      </a:solidFill>
                      <a:prstDash val="solid"/>
                    </a:lnB>
                    <a:noFill/>
                  </a:tcPr>
                </a:tc>
                <a:tc>
                  <a:txBody>
                    <a:bodyPr anchor="ctr">
                      <a:noAutofit/>
                    </a:bodyPr>
                    <a:p>
                      <a:pPr algn="ctr">
                        <a:lnSpc>
                          <a:spcPct val="100000"/>
                        </a:lnSpc>
                        <a:tabLst>
                          <a:tab algn="l" pos="0"/>
                        </a:tabLst>
                      </a:pPr>
                      <a:r>
                        <a:rPr b="1" lang="it-IT" sz="1600" spc="-1" strike="noStrike">
                          <a:solidFill>
                            <a:srgbClr val="000000"/>
                          </a:solidFill>
                          <a:latin typeface="Calibri"/>
                        </a:rPr>
                        <a:t>Anno 2023</a:t>
                      </a:r>
                      <a:endParaRPr b="0" lang="it-IT" sz="1600" spc="-1" strike="noStrike">
                        <a:solidFill>
                          <a:srgbClr val="000000"/>
                        </a:solidFill>
                        <a:latin typeface="Arial"/>
                      </a:endParaRPr>
                    </a:p>
                  </a:txBody>
                  <a:tcPr anchor="ctr" marL="91440" marR="91440">
                    <a:lnL w="12240">
                      <a:noFill/>
                      <a:prstDash val="solid"/>
                    </a:lnL>
                    <a:lnR w="12240">
                      <a:noFill/>
                      <a:prstDash val="solid"/>
                    </a:lnR>
                    <a:lnT w="12240">
                      <a:noFill/>
                      <a:prstDash val="solid"/>
                    </a:lnT>
                    <a:lnB w="12240">
                      <a:solidFill>
                        <a:srgbClr val="bfbfbf"/>
                      </a:solidFill>
                      <a:prstDash val="solid"/>
                    </a:lnB>
                    <a:noFill/>
                  </a:tcPr>
                </a:tc>
              </a:tr>
              <a:tr h="207720">
                <a:tc>
                  <a:txBody>
                    <a:bodyPr anchor="ctr">
                      <a:noAutofit/>
                    </a:bodyPr>
                    <a:p>
                      <a:pPr marL="285840" indent="-285840">
                        <a:lnSpc>
                          <a:spcPct val="100000"/>
                        </a:lnSpc>
                        <a:buClr>
                          <a:srgbClr val="000000"/>
                        </a:buClr>
                        <a:buFont typeface="Arial"/>
                        <a:buChar char="•"/>
                      </a:pPr>
                      <a:r>
                        <a:rPr b="0" lang="it-IT" sz="1600" spc="-1" strike="noStrike">
                          <a:solidFill>
                            <a:srgbClr val="000000"/>
                          </a:solidFill>
                          <a:latin typeface="Calibri"/>
                        </a:rPr>
                        <a:t>PM</a:t>
                      </a:r>
                      <a:endParaRPr b="0" lang="it-IT" sz="1600" spc="-1" strike="noStrike">
                        <a:solidFill>
                          <a:srgbClr val="000000"/>
                        </a:solidFill>
                        <a:latin typeface="Arial"/>
                      </a:endParaRPr>
                    </a:p>
                  </a:txBody>
                  <a:tcPr anchor="ctr" marL="91440" marR="91440">
                    <a:lnL w="12240">
                      <a:noFill/>
                      <a:prstDash val="solid"/>
                    </a:lnL>
                    <a:lnR w="12240">
                      <a:noFill/>
                      <a:prstDash val="solid"/>
                    </a:lnR>
                    <a:lnT w="12240">
                      <a:solidFill>
                        <a:srgbClr val="bfbfbf"/>
                      </a:solidFill>
                      <a:prstDash val="solid"/>
                    </a:lnT>
                    <a:lnB w="12240">
                      <a:solidFill>
                        <a:srgbClr val="bfbfbf"/>
                      </a:solidFill>
                      <a:prstDash val="solid"/>
                    </a:lnB>
                    <a:noFill/>
                  </a:tcPr>
                </a:tc>
                <a:tc>
                  <a:txBody>
                    <a:bodyPr anchor="ctr">
                      <a:noAutofit/>
                    </a:bodyPr>
                    <a:p>
                      <a:pPr algn="ctr">
                        <a:lnSpc>
                          <a:spcPct val="100000"/>
                        </a:lnSpc>
                      </a:pPr>
                      <a:r>
                        <a:rPr b="0" lang="it-IT" sz="1600" spc="-1" strike="noStrike">
                          <a:solidFill>
                            <a:srgbClr val="000000"/>
                          </a:solidFill>
                          <a:latin typeface="Calibri"/>
                        </a:rPr>
                        <a:t>16,6 notti</a:t>
                      </a:r>
                      <a:endParaRPr b="0" lang="it-IT" sz="1600" spc="-1" strike="noStrike">
                        <a:solidFill>
                          <a:srgbClr val="000000"/>
                        </a:solidFill>
                        <a:latin typeface="Arial"/>
                      </a:endParaRPr>
                    </a:p>
                  </a:txBody>
                  <a:tcPr anchor="ctr" marL="91440" marR="91440">
                    <a:lnL w="12240">
                      <a:noFill/>
                      <a:prstDash val="solid"/>
                    </a:lnL>
                    <a:lnR w="12240">
                      <a:noFill/>
                      <a:prstDash val="solid"/>
                    </a:lnR>
                    <a:lnT w="12240">
                      <a:solidFill>
                        <a:srgbClr val="bfbfbf"/>
                      </a:solidFill>
                      <a:prstDash val="solid"/>
                    </a:lnT>
                    <a:lnB w="12240">
                      <a:solidFill>
                        <a:srgbClr val="bfbfbf"/>
                      </a:solidFill>
                      <a:prstDash val="solid"/>
                    </a:lnB>
                    <a:noFill/>
                  </a:tcPr>
                </a:tc>
                <a:tc>
                  <a:txBody>
                    <a:bodyPr anchor="ctr">
                      <a:noAutofit/>
                    </a:bodyPr>
                    <a:p>
                      <a:pPr algn="ctr">
                        <a:lnSpc>
                          <a:spcPct val="100000"/>
                        </a:lnSpc>
                      </a:pPr>
                      <a:r>
                        <a:rPr b="0" lang="it-IT" sz="1600" spc="-1" strike="noStrike">
                          <a:solidFill>
                            <a:srgbClr val="000000"/>
                          </a:solidFill>
                          <a:latin typeface="Calibri"/>
                        </a:rPr>
                        <a:t>14,6 notti</a:t>
                      </a:r>
                      <a:endParaRPr b="0" lang="it-IT" sz="1600" spc="-1" strike="noStrike">
                        <a:solidFill>
                          <a:srgbClr val="000000"/>
                        </a:solidFill>
                        <a:latin typeface="Arial"/>
                      </a:endParaRPr>
                    </a:p>
                  </a:txBody>
                  <a:tcPr anchor="ctr" marL="91440" marR="91440">
                    <a:lnL w="12240">
                      <a:noFill/>
                      <a:prstDash val="solid"/>
                    </a:lnL>
                    <a:lnR w="12240">
                      <a:noFill/>
                      <a:prstDash val="solid"/>
                    </a:lnR>
                    <a:lnT w="12240">
                      <a:solidFill>
                        <a:srgbClr val="bfbfbf"/>
                      </a:solidFill>
                      <a:prstDash val="solid"/>
                    </a:lnT>
                    <a:lnB w="12240">
                      <a:solidFill>
                        <a:srgbClr val="bfbfbf"/>
                      </a:solidFill>
                      <a:prstDash val="solid"/>
                    </a:lnB>
                    <a:noFill/>
                  </a:tcPr>
                </a:tc>
                <a:tc>
                  <a:txBody>
                    <a:bodyPr anchor="ctr">
                      <a:noAutofit/>
                    </a:bodyPr>
                    <a:p>
                      <a:pPr algn="ctr">
                        <a:lnSpc>
                          <a:spcPct val="100000"/>
                        </a:lnSpc>
                      </a:pPr>
                      <a:r>
                        <a:rPr b="0" lang="it-IT" sz="1600" spc="-1" strike="noStrike">
                          <a:solidFill>
                            <a:srgbClr val="000000"/>
                          </a:solidFill>
                          <a:latin typeface="Calibri"/>
                        </a:rPr>
                        <a:t>11,2 notti</a:t>
                      </a:r>
                      <a:endParaRPr b="0" lang="it-IT" sz="1600" spc="-1" strike="noStrike">
                        <a:solidFill>
                          <a:srgbClr val="000000"/>
                        </a:solidFill>
                        <a:latin typeface="Arial"/>
                      </a:endParaRPr>
                    </a:p>
                  </a:txBody>
                  <a:tcPr anchor="ctr" marL="91440" marR="91440">
                    <a:lnL w="12240">
                      <a:noFill/>
                      <a:prstDash val="solid"/>
                    </a:lnL>
                    <a:lnR w="12240">
                      <a:noFill/>
                      <a:prstDash val="solid"/>
                    </a:lnR>
                    <a:lnT w="12240">
                      <a:solidFill>
                        <a:srgbClr val="bfbfbf"/>
                      </a:solidFill>
                      <a:prstDash val="solid"/>
                    </a:lnT>
                    <a:lnB w="12240">
                      <a:solidFill>
                        <a:srgbClr val="bfbfbf"/>
                      </a:solidFill>
                      <a:prstDash val="solid"/>
                    </a:lnB>
                    <a:noFill/>
                  </a:tcPr>
                </a:tc>
              </a:tr>
              <a:tr h="365040">
                <a:tc>
                  <a:txBody>
                    <a:bodyPr anchor="ctr">
                      <a:noAutofit/>
                    </a:bodyPr>
                    <a:p>
                      <a:pPr marL="285840" indent="-285840">
                        <a:lnSpc>
                          <a:spcPct val="100000"/>
                        </a:lnSpc>
                        <a:buClr>
                          <a:srgbClr val="000000"/>
                        </a:buClr>
                        <a:buFont typeface="Arial"/>
                        <a:buChar char="•"/>
                        <a:tabLst>
                          <a:tab algn="l" pos="1438200"/>
                        </a:tabLst>
                      </a:pPr>
                      <a:r>
                        <a:rPr b="0" lang="it-IT" sz="1600" spc="-1" strike="noStrike">
                          <a:solidFill>
                            <a:srgbClr val="000000"/>
                          </a:solidFill>
                          <a:latin typeface="Calibri"/>
                        </a:rPr>
                        <a:t>% Inc.za</a:t>
                      </a:r>
                      <a:endParaRPr b="0" lang="it-IT" sz="1600" spc="-1" strike="noStrike">
                        <a:solidFill>
                          <a:srgbClr val="000000"/>
                        </a:solidFill>
                        <a:latin typeface="Arial"/>
                      </a:endParaRPr>
                    </a:p>
                  </a:txBody>
                  <a:tcPr anchor="ctr" marL="91440" marR="91440">
                    <a:lnL w="12240">
                      <a:noFill/>
                      <a:prstDash val="solid"/>
                    </a:lnL>
                    <a:lnR w="12240">
                      <a:noFill/>
                      <a:prstDash val="solid"/>
                    </a:lnR>
                    <a:lnT w="12240">
                      <a:solidFill>
                        <a:srgbClr val="bfbfbf"/>
                      </a:solidFill>
                      <a:prstDash val="solid"/>
                    </a:lnT>
                    <a:lnB w="12240">
                      <a:solidFill>
                        <a:srgbClr val="bfbfbf"/>
                      </a:solidFill>
                      <a:prstDash val="solid"/>
                    </a:lnB>
                    <a:noFill/>
                  </a:tcPr>
                </a:tc>
                <a:tc>
                  <a:txBody>
                    <a:bodyPr anchor="ctr">
                      <a:noAutofit/>
                    </a:bodyPr>
                    <a:p>
                      <a:pPr algn="ctr">
                        <a:lnSpc>
                          <a:spcPct val="100000"/>
                        </a:lnSpc>
                      </a:pPr>
                      <a:r>
                        <a:rPr b="0" lang="it-IT" sz="1600" spc="-1" strike="noStrike">
                          <a:solidFill>
                            <a:srgbClr val="000000"/>
                          </a:solidFill>
                          <a:latin typeface="Calibri"/>
                        </a:rPr>
                        <a:t>68,4%</a:t>
                      </a:r>
                      <a:endParaRPr b="0" lang="it-IT" sz="1600" spc="-1" strike="noStrike">
                        <a:solidFill>
                          <a:srgbClr val="000000"/>
                        </a:solidFill>
                        <a:latin typeface="Arial"/>
                      </a:endParaRPr>
                    </a:p>
                  </a:txBody>
                  <a:tcPr anchor="ctr" marL="91440" marR="91440">
                    <a:lnL w="12240">
                      <a:noFill/>
                      <a:prstDash val="solid"/>
                    </a:lnL>
                    <a:lnR w="12240">
                      <a:noFill/>
                      <a:prstDash val="solid"/>
                    </a:lnR>
                    <a:lnT w="12240">
                      <a:solidFill>
                        <a:srgbClr val="bfbfbf"/>
                      </a:solidFill>
                      <a:prstDash val="solid"/>
                    </a:lnT>
                    <a:lnB w="12240">
                      <a:solidFill>
                        <a:srgbClr val="bfbfbf"/>
                      </a:solidFill>
                      <a:prstDash val="solid"/>
                    </a:lnB>
                    <a:noFill/>
                  </a:tcPr>
                </a:tc>
                <a:tc>
                  <a:txBody>
                    <a:bodyPr anchor="ctr">
                      <a:noAutofit/>
                    </a:bodyPr>
                    <a:p>
                      <a:pPr algn="ctr">
                        <a:lnSpc>
                          <a:spcPct val="100000"/>
                        </a:lnSpc>
                      </a:pPr>
                      <a:r>
                        <a:rPr b="0" lang="it-IT" sz="1600" spc="-1" strike="noStrike">
                          <a:solidFill>
                            <a:srgbClr val="000000"/>
                          </a:solidFill>
                          <a:latin typeface="Calibri"/>
                        </a:rPr>
                        <a:t>56,5%</a:t>
                      </a:r>
                      <a:endParaRPr b="0" lang="it-IT" sz="1600" spc="-1" strike="noStrike">
                        <a:solidFill>
                          <a:srgbClr val="000000"/>
                        </a:solidFill>
                        <a:latin typeface="Arial"/>
                      </a:endParaRPr>
                    </a:p>
                  </a:txBody>
                  <a:tcPr anchor="ctr" marL="91440" marR="91440">
                    <a:lnL w="12240">
                      <a:noFill/>
                      <a:prstDash val="solid"/>
                    </a:lnL>
                    <a:lnR w="12240">
                      <a:noFill/>
                      <a:prstDash val="solid"/>
                    </a:lnR>
                    <a:lnT w="12240">
                      <a:solidFill>
                        <a:srgbClr val="bfbfbf"/>
                      </a:solidFill>
                      <a:prstDash val="solid"/>
                    </a:lnT>
                    <a:lnB w="12240">
                      <a:solidFill>
                        <a:srgbClr val="bfbfbf"/>
                      </a:solidFill>
                      <a:prstDash val="solid"/>
                    </a:lnB>
                    <a:noFill/>
                  </a:tcPr>
                </a:tc>
                <a:tc>
                  <a:txBody>
                    <a:bodyPr anchor="ctr">
                      <a:noAutofit/>
                    </a:bodyPr>
                    <a:p>
                      <a:pPr algn="ctr">
                        <a:lnSpc>
                          <a:spcPct val="100000"/>
                        </a:lnSpc>
                      </a:pPr>
                      <a:r>
                        <a:rPr b="0" lang="it-IT" sz="1600" spc="-1" strike="noStrike">
                          <a:solidFill>
                            <a:srgbClr val="000000"/>
                          </a:solidFill>
                          <a:latin typeface="Calibri"/>
                        </a:rPr>
                        <a:t>51,0%</a:t>
                      </a:r>
                      <a:endParaRPr b="0" lang="it-IT" sz="1600" spc="-1" strike="noStrike">
                        <a:solidFill>
                          <a:srgbClr val="000000"/>
                        </a:solidFill>
                        <a:latin typeface="Arial"/>
                      </a:endParaRPr>
                    </a:p>
                  </a:txBody>
                  <a:tcPr anchor="ctr" marL="91440" marR="91440">
                    <a:lnL w="12240">
                      <a:noFill/>
                      <a:prstDash val="solid"/>
                    </a:lnL>
                    <a:lnR w="12240">
                      <a:noFill/>
                      <a:prstDash val="solid"/>
                    </a:lnR>
                    <a:lnT w="12240">
                      <a:solidFill>
                        <a:srgbClr val="bfbfbf"/>
                      </a:solidFill>
                      <a:prstDash val="solid"/>
                    </a:lnT>
                    <a:lnB w="12240">
                      <a:solidFill>
                        <a:srgbClr val="bfbfbf"/>
                      </a:solidFill>
                      <a:prstDash val="solid"/>
                    </a:lnB>
                    <a:noFill/>
                  </a:tcPr>
                </a:tc>
              </a:tr>
            </a:tbl>
          </a:graphicData>
        </a:graphic>
      </p:graphicFrame>
      <p:sp>
        <p:nvSpPr>
          <p:cNvPr id="351" name="Rettangolo 5"/>
          <p:cNvSpPr/>
          <p:nvPr/>
        </p:nvSpPr>
        <p:spPr>
          <a:xfrm>
            <a:off x="344880" y="2981160"/>
            <a:ext cx="4960080" cy="146880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pPr>
            <a:r>
              <a:rPr b="1" lang="it-IT" sz="2000" spc="-1" strike="noStrike">
                <a:solidFill>
                  <a:srgbClr val="000000"/>
                </a:solidFill>
                <a:latin typeface="Calibri"/>
              </a:rPr>
              <a:t>MERCATO INTERNAZIONALE</a:t>
            </a:r>
            <a:endParaRPr b="0" lang="it-IT" sz="2000" spc="-1" strike="noStrike">
              <a:solidFill>
                <a:srgbClr val="000000"/>
              </a:solidFill>
              <a:latin typeface="Arial"/>
            </a:endParaRPr>
          </a:p>
          <a:p>
            <a:pPr algn="ctr">
              <a:lnSpc>
                <a:spcPct val="100000"/>
              </a:lnSpc>
              <a:tabLst>
                <a:tab algn="l" pos="2238480"/>
                <a:tab algn="l" pos="3232080"/>
              </a:tabLst>
            </a:pPr>
            <a:r>
              <a:rPr b="0" i="1" lang="it-IT" sz="1800" spc="-1" strike="noStrike">
                <a:solidFill>
                  <a:srgbClr val="000000"/>
                </a:solidFill>
                <a:latin typeface="Calibri"/>
              </a:rPr>
              <a:t>Variazione % 2023/2022</a:t>
            </a:r>
            <a:r>
              <a:rPr b="0" i="1" lang="it-IT" sz="1800" spc="-1" strike="noStrike">
                <a:solidFill>
                  <a:srgbClr val="000000"/>
                </a:solidFill>
                <a:latin typeface="Calibri"/>
              </a:rPr>
              <a:t>	</a:t>
            </a:r>
            <a:r>
              <a:rPr b="0" i="1" lang="it-IT" sz="1800" spc="-1" strike="noStrike">
                <a:solidFill>
                  <a:srgbClr val="000000"/>
                </a:solidFill>
                <a:latin typeface="Calibri"/>
              </a:rPr>
              <a:t>pres. +34,5% </a:t>
            </a:r>
            <a:endParaRPr b="0" lang="it-IT" sz="1800" spc="-1" strike="noStrike">
              <a:solidFill>
                <a:srgbClr val="000000"/>
              </a:solidFill>
              <a:latin typeface="Arial"/>
            </a:endParaRPr>
          </a:p>
          <a:p>
            <a:pPr algn="ctr">
              <a:lnSpc>
                <a:spcPct val="100000"/>
              </a:lnSpc>
              <a:tabLst>
                <a:tab algn="l" pos="2238480"/>
                <a:tab algn="l" pos="3232080"/>
              </a:tabLst>
            </a:pPr>
            <a:r>
              <a:rPr b="0" i="1" lang="it-IT" sz="1650" spc="-1" strike="noStrike">
                <a:solidFill>
                  <a:srgbClr val="000000"/>
                </a:solidFill>
                <a:latin typeface="Calibri"/>
              </a:rPr>
              <a:t> </a:t>
            </a:r>
            <a:endParaRPr b="0" lang="it-IT" sz="1650" spc="-1" strike="noStrike">
              <a:solidFill>
                <a:srgbClr val="000000"/>
              </a:solidFill>
              <a:latin typeface="Arial"/>
            </a:endParaRPr>
          </a:p>
          <a:p>
            <a:pPr marL="285840" indent="-285840" algn="ctr">
              <a:lnSpc>
                <a:spcPct val="100000"/>
              </a:lnSpc>
              <a:buClr>
                <a:srgbClr val="000000"/>
              </a:buClr>
              <a:buFont typeface="OpenSymbol"/>
              <a:buChar char="-"/>
              <a:tabLst>
                <a:tab algn="l" pos="2238480"/>
                <a:tab algn="l" pos="3232080"/>
              </a:tabLst>
            </a:pPr>
            <a:r>
              <a:rPr b="0" lang="it-IT" sz="1800" spc="-1" strike="noStrike">
                <a:solidFill>
                  <a:srgbClr val="000000"/>
                </a:solidFill>
                <a:latin typeface="Calibri"/>
              </a:rPr>
              <a:t>In calo la durata del soggiorno</a:t>
            </a:r>
            <a:endParaRPr b="0" lang="it-IT" sz="1800" spc="-1" strike="noStrike">
              <a:solidFill>
                <a:srgbClr val="000000"/>
              </a:solidFill>
              <a:latin typeface="Arial"/>
            </a:endParaRPr>
          </a:p>
          <a:p>
            <a:pPr marL="285840" indent="-285840" algn="ctr">
              <a:lnSpc>
                <a:spcPct val="100000"/>
              </a:lnSpc>
              <a:buClr>
                <a:srgbClr val="000000"/>
              </a:buClr>
              <a:buFont typeface="OpenSymbol"/>
              <a:buChar char="-"/>
              <a:tabLst>
                <a:tab algn="l" pos="2238480"/>
                <a:tab algn="l" pos="3232080"/>
              </a:tabLst>
            </a:pPr>
            <a:r>
              <a:rPr b="0" lang="it-IT" sz="1800" spc="-1" strike="noStrike">
                <a:solidFill>
                  <a:srgbClr val="000000"/>
                </a:solidFill>
                <a:latin typeface="Calibri"/>
              </a:rPr>
              <a:t>Aumento Incidenza</a:t>
            </a:r>
            <a:endParaRPr b="0" lang="it-IT" sz="1800" spc="-1" strike="noStrike">
              <a:solidFill>
                <a:srgbClr val="000000"/>
              </a:solidFill>
              <a:latin typeface="Arial"/>
            </a:endParaRPr>
          </a:p>
        </p:txBody>
      </p:sp>
      <p:graphicFrame>
        <p:nvGraphicFramePr>
          <p:cNvPr id="352" name="Tabella 6"/>
          <p:cNvGraphicFramePr/>
          <p:nvPr/>
        </p:nvGraphicFramePr>
        <p:xfrm>
          <a:off x="344880" y="4862880"/>
          <a:ext cx="4960080" cy="1005480"/>
        </p:xfrm>
        <a:graphic>
          <a:graphicData uri="http://schemas.openxmlformats.org/drawingml/2006/table">
            <a:tbl>
              <a:tblPr/>
              <a:tblGrid>
                <a:gridCol w="1292760"/>
                <a:gridCol w="1271880"/>
                <a:gridCol w="1197360"/>
                <a:gridCol w="1197360"/>
              </a:tblGrid>
              <a:tr h="0">
                <a:tc>
                  <a:txBody>
                    <a:bodyPr anchor="ctr">
                      <a:noAutofit/>
                    </a:bodyPr>
                    <a:p>
                      <a:pPr>
                        <a:lnSpc>
                          <a:spcPct val="100000"/>
                        </a:lnSpc>
                      </a:pPr>
                      <a:r>
                        <a:rPr b="1" lang="it-IT" sz="1600" spc="-1" strike="noStrike">
                          <a:solidFill>
                            <a:srgbClr val="000000"/>
                          </a:solidFill>
                          <a:latin typeface="Calibri"/>
                        </a:rPr>
                        <a:t> </a:t>
                      </a:r>
                      <a:endParaRPr b="0" lang="it-IT" sz="1600" spc="-1" strike="noStrike">
                        <a:solidFill>
                          <a:srgbClr val="000000"/>
                        </a:solidFill>
                        <a:latin typeface="Arial"/>
                      </a:endParaRPr>
                    </a:p>
                  </a:txBody>
                  <a:tcPr anchor="ctr" marL="91440" marR="91440">
                    <a:lnL w="12240">
                      <a:noFill/>
                      <a:prstDash val="solid"/>
                    </a:lnL>
                    <a:lnR w="12240">
                      <a:noFill/>
                      <a:prstDash val="solid"/>
                    </a:lnR>
                    <a:lnT w="12240">
                      <a:noFill/>
                      <a:prstDash val="solid"/>
                    </a:lnT>
                    <a:lnB w="12240">
                      <a:solidFill>
                        <a:srgbClr val="bfbfbf"/>
                      </a:solidFill>
                      <a:prstDash val="solid"/>
                    </a:lnB>
                    <a:noFill/>
                  </a:tcPr>
                </a:tc>
                <a:tc>
                  <a:txBody>
                    <a:bodyPr anchor="ctr">
                      <a:noAutofit/>
                    </a:bodyPr>
                    <a:p>
                      <a:pPr algn="ctr">
                        <a:lnSpc>
                          <a:spcPct val="100000"/>
                        </a:lnSpc>
                        <a:tabLst>
                          <a:tab algn="l" pos="0"/>
                        </a:tabLst>
                      </a:pPr>
                      <a:r>
                        <a:rPr b="1" lang="it-IT" sz="1600" spc="-1" strike="noStrike">
                          <a:solidFill>
                            <a:srgbClr val="000000"/>
                          </a:solidFill>
                          <a:latin typeface="Calibri"/>
                        </a:rPr>
                        <a:t>Anno 2021</a:t>
                      </a:r>
                      <a:endParaRPr b="0" lang="it-IT" sz="1600" spc="-1" strike="noStrike">
                        <a:solidFill>
                          <a:srgbClr val="000000"/>
                        </a:solidFill>
                        <a:latin typeface="Arial"/>
                      </a:endParaRPr>
                    </a:p>
                  </a:txBody>
                  <a:tcPr anchor="ctr" marL="91440" marR="91440">
                    <a:lnL w="12240">
                      <a:noFill/>
                      <a:prstDash val="solid"/>
                    </a:lnL>
                    <a:lnR w="12240">
                      <a:noFill/>
                      <a:prstDash val="solid"/>
                    </a:lnR>
                    <a:lnT w="12240">
                      <a:noFill/>
                      <a:prstDash val="solid"/>
                    </a:lnT>
                    <a:lnB w="12240">
                      <a:solidFill>
                        <a:srgbClr val="bfbfbf"/>
                      </a:solidFill>
                      <a:prstDash val="solid"/>
                    </a:lnB>
                    <a:noFill/>
                  </a:tcPr>
                </a:tc>
                <a:tc>
                  <a:txBody>
                    <a:bodyPr anchor="ctr">
                      <a:noAutofit/>
                    </a:bodyPr>
                    <a:p>
                      <a:pPr algn="ctr">
                        <a:lnSpc>
                          <a:spcPct val="100000"/>
                        </a:lnSpc>
                        <a:tabLst>
                          <a:tab algn="l" pos="0"/>
                        </a:tabLst>
                      </a:pPr>
                      <a:r>
                        <a:rPr b="1" lang="it-IT" sz="1600" spc="-1" strike="noStrike">
                          <a:solidFill>
                            <a:srgbClr val="000000"/>
                          </a:solidFill>
                          <a:latin typeface="Calibri"/>
                        </a:rPr>
                        <a:t>Anno 2022</a:t>
                      </a:r>
                      <a:endParaRPr b="0" lang="it-IT" sz="1600" spc="-1" strike="noStrike">
                        <a:solidFill>
                          <a:srgbClr val="000000"/>
                        </a:solidFill>
                        <a:latin typeface="Arial"/>
                      </a:endParaRPr>
                    </a:p>
                  </a:txBody>
                  <a:tcPr anchor="ctr" marL="91440" marR="91440">
                    <a:lnL w="12240">
                      <a:noFill/>
                      <a:prstDash val="solid"/>
                    </a:lnL>
                    <a:lnR w="12240">
                      <a:noFill/>
                      <a:prstDash val="solid"/>
                    </a:lnR>
                    <a:lnT w="12240">
                      <a:noFill/>
                      <a:prstDash val="solid"/>
                    </a:lnT>
                    <a:lnB w="12240">
                      <a:solidFill>
                        <a:srgbClr val="bfbfbf"/>
                      </a:solidFill>
                      <a:prstDash val="solid"/>
                    </a:lnB>
                    <a:noFill/>
                  </a:tcPr>
                </a:tc>
                <a:tc>
                  <a:txBody>
                    <a:bodyPr anchor="ctr">
                      <a:noAutofit/>
                    </a:bodyPr>
                    <a:p>
                      <a:pPr algn="ctr">
                        <a:lnSpc>
                          <a:spcPct val="100000"/>
                        </a:lnSpc>
                        <a:tabLst>
                          <a:tab algn="l" pos="0"/>
                        </a:tabLst>
                      </a:pPr>
                      <a:r>
                        <a:rPr b="1" lang="it-IT" sz="1600" spc="-1" strike="noStrike">
                          <a:solidFill>
                            <a:srgbClr val="000000"/>
                          </a:solidFill>
                          <a:latin typeface="Calibri"/>
                        </a:rPr>
                        <a:t>Anno 2023</a:t>
                      </a:r>
                      <a:endParaRPr b="0" lang="it-IT" sz="1600" spc="-1" strike="noStrike">
                        <a:solidFill>
                          <a:srgbClr val="000000"/>
                        </a:solidFill>
                        <a:latin typeface="Arial"/>
                      </a:endParaRPr>
                    </a:p>
                  </a:txBody>
                  <a:tcPr anchor="ctr" marL="91440" marR="91440">
                    <a:lnL w="12240">
                      <a:noFill/>
                      <a:prstDash val="solid"/>
                    </a:lnL>
                    <a:lnR w="12240">
                      <a:noFill/>
                      <a:prstDash val="solid"/>
                    </a:lnR>
                    <a:lnT w="12240">
                      <a:noFill/>
                      <a:prstDash val="solid"/>
                    </a:lnT>
                    <a:lnB w="12240">
                      <a:solidFill>
                        <a:srgbClr val="bfbfbf"/>
                      </a:solidFill>
                      <a:prstDash val="solid"/>
                    </a:lnB>
                    <a:noFill/>
                  </a:tcPr>
                </a:tc>
              </a:tr>
              <a:tr h="282600">
                <a:tc>
                  <a:txBody>
                    <a:bodyPr anchor="ctr">
                      <a:noAutofit/>
                    </a:bodyPr>
                    <a:p>
                      <a:pPr marL="285840" indent="-285840">
                        <a:lnSpc>
                          <a:spcPct val="100000"/>
                        </a:lnSpc>
                        <a:buClr>
                          <a:srgbClr val="000000"/>
                        </a:buClr>
                        <a:buFont typeface="Arial"/>
                        <a:buChar char="•"/>
                      </a:pPr>
                      <a:r>
                        <a:rPr b="0" lang="it-IT" sz="1600" spc="-1" strike="noStrike">
                          <a:solidFill>
                            <a:srgbClr val="000000"/>
                          </a:solidFill>
                          <a:latin typeface="Calibri"/>
                        </a:rPr>
                        <a:t>PM</a:t>
                      </a:r>
                      <a:endParaRPr b="0" lang="it-IT" sz="1600" spc="-1" strike="noStrike">
                        <a:solidFill>
                          <a:srgbClr val="000000"/>
                        </a:solidFill>
                        <a:latin typeface="Arial"/>
                      </a:endParaRPr>
                    </a:p>
                  </a:txBody>
                  <a:tcPr anchor="ctr" marL="91440" marR="91440">
                    <a:lnL w="12240">
                      <a:noFill/>
                      <a:prstDash val="solid"/>
                    </a:lnL>
                    <a:lnR w="12240">
                      <a:noFill/>
                      <a:prstDash val="solid"/>
                    </a:lnR>
                    <a:lnT w="12240">
                      <a:solidFill>
                        <a:srgbClr val="bfbfbf"/>
                      </a:solidFill>
                      <a:prstDash val="solid"/>
                    </a:lnT>
                    <a:lnB w="12240">
                      <a:solidFill>
                        <a:srgbClr val="bfbfbf"/>
                      </a:solidFill>
                      <a:prstDash val="solid"/>
                    </a:lnB>
                    <a:noFill/>
                  </a:tcPr>
                </a:tc>
                <a:tc>
                  <a:txBody>
                    <a:bodyPr anchor="ctr">
                      <a:noAutofit/>
                    </a:bodyPr>
                    <a:p>
                      <a:pPr algn="ctr">
                        <a:lnSpc>
                          <a:spcPct val="100000"/>
                        </a:lnSpc>
                      </a:pPr>
                      <a:r>
                        <a:rPr b="0" lang="it-IT" sz="1600" spc="-1" strike="noStrike">
                          <a:solidFill>
                            <a:srgbClr val="000000"/>
                          </a:solidFill>
                          <a:latin typeface="Calibri"/>
                        </a:rPr>
                        <a:t>9,9 notti</a:t>
                      </a:r>
                      <a:endParaRPr b="0" lang="it-IT" sz="1600" spc="-1" strike="noStrike">
                        <a:solidFill>
                          <a:srgbClr val="000000"/>
                        </a:solidFill>
                        <a:latin typeface="Arial"/>
                      </a:endParaRPr>
                    </a:p>
                  </a:txBody>
                  <a:tcPr anchor="ctr" marL="91440" marR="91440">
                    <a:lnL w="12240">
                      <a:noFill/>
                      <a:prstDash val="solid"/>
                    </a:lnL>
                    <a:lnR w="12240">
                      <a:noFill/>
                      <a:prstDash val="solid"/>
                    </a:lnR>
                    <a:lnT w="12240">
                      <a:solidFill>
                        <a:srgbClr val="bfbfbf"/>
                      </a:solidFill>
                      <a:prstDash val="solid"/>
                    </a:lnT>
                    <a:lnB w="12240">
                      <a:solidFill>
                        <a:srgbClr val="bfbfbf"/>
                      </a:solidFill>
                      <a:prstDash val="solid"/>
                    </a:lnB>
                    <a:noFill/>
                  </a:tcPr>
                </a:tc>
                <a:tc>
                  <a:txBody>
                    <a:bodyPr anchor="ctr">
                      <a:noAutofit/>
                    </a:bodyPr>
                    <a:p>
                      <a:pPr algn="ctr">
                        <a:lnSpc>
                          <a:spcPct val="100000"/>
                        </a:lnSpc>
                      </a:pPr>
                      <a:r>
                        <a:rPr b="0" lang="it-IT" sz="1600" spc="-1" strike="noStrike">
                          <a:solidFill>
                            <a:srgbClr val="000000"/>
                          </a:solidFill>
                          <a:latin typeface="Calibri"/>
                        </a:rPr>
                        <a:t>8,7 notti</a:t>
                      </a:r>
                      <a:endParaRPr b="0" lang="it-IT" sz="1600" spc="-1" strike="noStrike">
                        <a:solidFill>
                          <a:srgbClr val="000000"/>
                        </a:solidFill>
                        <a:latin typeface="Arial"/>
                      </a:endParaRPr>
                    </a:p>
                  </a:txBody>
                  <a:tcPr anchor="ctr" marL="91440" marR="91440">
                    <a:lnL w="12240">
                      <a:noFill/>
                      <a:prstDash val="solid"/>
                    </a:lnL>
                    <a:lnR w="12240">
                      <a:noFill/>
                      <a:prstDash val="solid"/>
                    </a:lnR>
                    <a:lnT w="12240">
                      <a:solidFill>
                        <a:srgbClr val="bfbfbf"/>
                      </a:solidFill>
                      <a:prstDash val="solid"/>
                    </a:lnT>
                    <a:lnB w="12240">
                      <a:solidFill>
                        <a:srgbClr val="bfbfbf"/>
                      </a:solidFill>
                      <a:prstDash val="solid"/>
                    </a:lnB>
                    <a:noFill/>
                  </a:tcPr>
                </a:tc>
                <a:tc>
                  <a:txBody>
                    <a:bodyPr anchor="ctr">
                      <a:noAutofit/>
                    </a:bodyPr>
                    <a:p>
                      <a:pPr algn="ctr">
                        <a:lnSpc>
                          <a:spcPct val="100000"/>
                        </a:lnSpc>
                      </a:pPr>
                      <a:r>
                        <a:rPr b="0" lang="it-IT" sz="1600" spc="-1" strike="noStrike">
                          <a:solidFill>
                            <a:srgbClr val="000000"/>
                          </a:solidFill>
                          <a:latin typeface="Calibri"/>
                        </a:rPr>
                        <a:t>8,3 notti</a:t>
                      </a:r>
                      <a:endParaRPr b="0" lang="it-IT" sz="1600" spc="-1" strike="noStrike">
                        <a:solidFill>
                          <a:srgbClr val="000000"/>
                        </a:solidFill>
                        <a:latin typeface="Arial"/>
                      </a:endParaRPr>
                    </a:p>
                  </a:txBody>
                  <a:tcPr anchor="ctr" marL="91440" marR="91440">
                    <a:lnL w="12240">
                      <a:noFill/>
                      <a:prstDash val="solid"/>
                    </a:lnL>
                    <a:lnR w="12240">
                      <a:noFill/>
                      <a:prstDash val="solid"/>
                    </a:lnR>
                    <a:lnT w="12240">
                      <a:solidFill>
                        <a:srgbClr val="bfbfbf"/>
                      </a:solidFill>
                      <a:prstDash val="solid"/>
                    </a:lnT>
                    <a:lnB w="12240">
                      <a:solidFill>
                        <a:srgbClr val="bfbfbf"/>
                      </a:solidFill>
                      <a:prstDash val="solid"/>
                    </a:lnB>
                    <a:noFill/>
                  </a:tcPr>
                </a:tc>
              </a:tr>
              <a:tr h="243720">
                <a:tc>
                  <a:txBody>
                    <a:bodyPr anchor="ctr">
                      <a:noAutofit/>
                    </a:bodyPr>
                    <a:p>
                      <a:pPr marL="285840" indent="-285840">
                        <a:lnSpc>
                          <a:spcPct val="100000"/>
                        </a:lnSpc>
                        <a:buClr>
                          <a:srgbClr val="000000"/>
                        </a:buClr>
                        <a:buFont typeface="Arial"/>
                        <a:buChar char="•"/>
                        <a:tabLst>
                          <a:tab algn="l" pos="1438200"/>
                        </a:tabLst>
                      </a:pPr>
                      <a:r>
                        <a:rPr b="0" lang="it-IT" sz="1600" spc="-1" strike="noStrike">
                          <a:solidFill>
                            <a:srgbClr val="000000"/>
                          </a:solidFill>
                          <a:latin typeface="Calibri"/>
                        </a:rPr>
                        <a:t>% Inc.za</a:t>
                      </a:r>
                      <a:endParaRPr b="0" lang="it-IT" sz="1600" spc="-1" strike="noStrike">
                        <a:solidFill>
                          <a:srgbClr val="000000"/>
                        </a:solidFill>
                        <a:latin typeface="Arial"/>
                      </a:endParaRPr>
                    </a:p>
                  </a:txBody>
                  <a:tcPr anchor="ctr" marL="91440" marR="91440">
                    <a:lnL w="12240">
                      <a:noFill/>
                      <a:prstDash val="solid"/>
                    </a:lnL>
                    <a:lnR w="12240">
                      <a:noFill/>
                      <a:prstDash val="solid"/>
                    </a:lnR>
                    <a:lnT w="12240">
                      <a:solidFill>
                        <a:srgbClr val="bfbfbf"/>
                      </a:solidFill>
                      <a:prstDash val="solid"/>
                    </a:lnT>
                    <a:lnB w="12240">
                      <a:solidFill>
                        <a:srgbClr val="bfbfbf"/>
                      </a:solidFill>
                      <a:prstDash val="solid"/>
                    </a:lnB>
                    <a:noFill/>
                  </a:tcPr>
                </a:tc>
                <a:tc>
                  <a:txBody>
                    <a:bodyPr anchor="ctr">
                      <a:noAutofit/>
                    </a:bodyPr>
                    <a:p>
                      <a:pPr algn="ctr">
                        <a:lnSpc>
                          <a:spcPct val="100000"/>
                        </a:lnSpc>
                      </a:pPr>
                      <a:r>
                        <a:rPr b="0" lang="it-IT" sz="1600" spc="-1" strike="noStrike">
                          <a:solidFill>
                            <a:srgbClr val="000000"/>
                          </a:solidFill>
                          <a:latin typeface="Calibri"/>
                        </a:rPr>
                        <a:t>31,6%</a:t>
                      </a:r>
                      <a:endParaRPr b="0" lang="it-IT" sz="1600" spc="-1" strike="noStrike">
                        <a:solidFill>
                          <a:srgbClr val="000000"/>
                        </a:solidFill>
                        <a:latin typeface="Arial"/>
                      </a:endParaRPr>
                    </a:p>
                  </a:txBody>
                  <a:tcPr anchor="ctr" marL="91440" marR="91440">
                    <a:lnL w="12240">
                      <a:noFill/>
                      <a:prstDash val="solid"/>
                    </a:lnL>
                    <a:lnR w="12240">
                      <a:noFill/>
                      <a:prstDash val="solid"/>
                    </a:lnR>
                    <a:lnT w="12240">
                      <a:solidFill>
                        <a:srgbClr val="bfbfbf"/>
                      </a:solidFill>
                      <a:prstDash val="solid"/>
                    </a:lnT>
                    <a:lnB w="12240">
                      <a:solidFill>
                        <a:srgbClr val="bfbfbf"/>
                      </a:solidFill>
                      <a:prstDash val="solid"/>
                    </a:lnB>
                    <a:noFill/>
                  </a:tcPr>
                </a:tc>
                <a:tc>
                  <a:txBody>
                    <a:bodyPr anchor="ctr">
                      <a:noAutofit/>
                    </a:bodyPr>
                    <a:p>
                      <a:pPr algn="ctr">
                        <a:lnSpc>
                          <a:spcPct val="100000"/>
                        </a:lnSpc>
                      </a:pPr>
                      <a:r>
                        <a:rPr b="0" lang="it-IT" sz="1600" spc="-1" strike="noStrike">
                          <a:solidFill>
                            <a:srgbClr val="000000"/>
                          </a:solidFill>
                          <a:latin typeface="Calibri"/>
                        </a:rPr>
                        <a:t>43,5%</a:t>
                      </a:r>
                      <a:endParaRPr b="0" lang="it-IT" sz="1600" spc="-1" strike="noStrike">
                        <a:solidFill>
                          <a:srgbClr val="000000"/>
                        </a:solidFill>
                        <a:latin typeface="Arial"/>
                      </a:endParaRPr>
                    </a:p>
                  </a:txBody>
                  <a:tcPr anchor="ctr" marL="91440" marR="91440">
                    <a:lnL w="12240">
                      <a:noFill/>
                      <a:prstDash val="solid"/>
                    </a:lnL>
                    <a:lnR w="12240">
                      <a:noFill/>
                      <a:prstDash val="solid"/>
                    </a:lnR>
                    <a:lnT w="12240">
                      <a:solidFill>
                        <a:srgbClr val="bfbfbf"/>
                      </a:solidFill>
                      <a:prstDash val="solid"/>
                    </a:lnT>
                    <a:lnB w="12240">
                      <a:solidFill>
                        <a:srgbClr val="bfbfbf"/>
                      </a:solidFill>
                      <a:prstDash val="solid"/>
                    </a:lnB>
                    <a:noFill/>
                  </a:tcPr>
                </a:tc>
                <a:tc>
                  <a:txBody>
                    <a:bodyPr anchor="ctr">
                      <a:noAutofit/>
                    </a:bodyPr>
                    <a:p>
                      <a:pPr algn="ctr">
                        <a:lnSpc>
                          <a:spcPct val="100000"/>
                        </a:lnSpc>
                      </a:pPr>
                      <a:r>
                        <a:rPr b="0" lang="it-IT" sz="1600" spc="-1" strike="noStrike">
                          <a:solidFill>
                            <a:srgbClr val="000000"/>
                          </a:solidFill>
                          <a:latin typeface="Calibri"/>
                        </a:rPr>
                        <a:t>49,0%</a:t>
                      </a:r>
                      <a:endParaRPr b="0" lang="it-IT" sz="1600" spc="-1" strike="noStrike">
                        <a:solidFill>
                          <a:srgbClr val="000000"/>
                        </a:solidFill>
                        <a:latin typeface="Arial"/>
                      </a:endParaRPr>
                    </a:p>
                  </a:txBody>
                  <a:tcPr anchor="ctr" marL="91440" marR="91440">
                    <a:lnL w="12240">
                      <a:noFill/>
                      <a:prstDash val="solid"/>
                    </a:lnL>
                    <a:lnR w="12240">
                      <a:noFill/>
                      <a:prstDash val="solid"/>
                    </a:lnR>
                    <a:lnT w="12240">
                      <a:solidFill>
                        <a:srgbClr val="bfbfbf"/>
                      </a:solidFill>
                      <a:prstDash val="solid"/>
                    </a:lnT>
                    <a:lnB w="12240">
                      <a:solidFill>
                        <a:srgbClr val="bfbfbf"/>
                      </a:solidFill>
                      <a:prstDash val="solid"/>
                    </a:lnB>
                    <a:noFill/>
                  </a:tcPr>
                </a:tc>
              </a:tr>
            </a:tbl>
          </a:graphicData>
        </a:graphic>
      </p:graphicFrame>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52" name="Rettangolo arrotondato 1"/>
          <p:cNvSpPr/>
          <p:nvPr/>
        </p:nvSpPr>
        <p:spPr>
          <a:xfrm>
            <a:off x="283680" y="65880"/>
            <a:ext cx="4406040" cy="909720"/>
          </a:xfrm>
          <a:prstGeom prst="roundRect">
            <a:avLst>
              <a:gd name="adj" fmla="val 16667"/>
            </a:avLst>
          </a:prstGeom>
          <a:solidFill>
            <a:schemeClr val="bg1"/>
          </a:solidFill>
          <a:ln>
            <a:noFill/>
          </a:ln>
          <a:effectLst>
            <a:outerShdw algn="tr" blurRad="50760" dir="8100000" dist="37674" rotWithShape="0">
              <a:srgbClr val="000000">
                <a:alpha val="40000"/>
              </a:srgbClr>
            </a:outerShdw>
          </a:effectLst>
        </p:spPr>
        <p:style>
          <a:lnRef idx="2">
            <a:schemeClr val="accent1">
              <a:shade val="50000"/>
            </a:schemeClr>
          </a:lnRef>
          <a:fillRef idx="1">
            <a:schemeClr val="accent1"/>
          </a:fillRef>
          <a:effectRef idx="0">
            <a:schemeClr val="accent1"/>
          </a:effectRef>
          <a:fontRef idx="minor"/>
        </p:style>
        <p:txBody>
          <a:bodyPr lIns="90000" rIns="90000" tIns="45000" bIns="45000" anchor="ctr">
            <a:spAutoFit/>
          </a:bodyPr>
          <a:p>
            <a:pPr algn="ctr">
              <a:lnSpc>
                <a:spcPct val="100000"/>
              </a:lnSpc>
            </a:pPr>
            <a:r>
              <a:rPr b="1" lang="it-IT" sz="2800" spc="-1" strike="noStrike" cap="small">
                <a:solidFill>
                  <a:srgbClr val="000000"/>
                </a:solidFill>
                <a:latin typeface="Calibri"/>
              </a:rPr>
              <a:t>Turismo Internazionale</a:t>
            </a:r>
            <a:endParaRPr b="0" lang="it-IT" sz="2800" spc="-1" strike="noStrike">
              <a:solidFill>
                <a:srgbClr val="000000"/>
              </a:solidFill>
              <a:latin typeface="Arial"/>
            </a:endParaRPr>
          </a:p>
          <a:p>
            <a:pPr algn="ctr">
              <a:lnSpc>
                <a:spcPct val="100000"/>
              </a:lnSpc>
            </a:pPr>
            <a:r>
              <a:rPr b="1" lang="it-IT" sz="2000" spc="-1" strike="noStrike" cap="small">
                <a:solidFill>
                  <a:srgbClr val="000000"/>
                </a:solidFill>
                <a:latin typeface="Calibri"/>
              </a:rPr>
              <a:t>(fonte: UNWTO)</a:t>
            </a:r>
            <a:endParaRPr b="0" lang="it-IT" sz="2000" spc="-1" strike="noStrike">
              <a:solidFill>
                <a:srgbClr val="000000"/>
              </a:solidFill>
              <a:latin typeface="Arial"/>
            </a:endParaRPr>
          </a:p>
        </p:txBody>
      </p:sp>
      <p:sp>
        <p:nvSpPr>
          <p:cNvPr id="253" name="CasellaDiTesto 16"/>
          <p:cNvSpPr/>
          <p:nvPr/>
        </p:nvSpPr>
        <p:spPr>
          <a:xfrm>
            <a:off x="283680" y="1589760"/>
            <a:ext cx="5441400" cy="5578920"/>
          </a:xfrm>
          <a:prstGeom prst="rect">
            <a:avLst/>
          </a:prstGeom>
          <a:noFill/>
          <a:ln w="0">
            <a:noFill/>
          </a:ln>
        </p:spPr>
        <p:style>
          <a:lnRef idx="0"/>
          <a:fillRef idx="0"/>
          <a:effectRef idx="0"/>
          <a:fontRef idx="minor"/>
        </p:style>
        <p:txBody>
          <a:bodyPr lIns="90000" rIns="90000" tIns="45000" bIns="45000" anchor="t">
            <a:spAutoFit/>
          </a:bodyPr>
          <a:p>
            <a:pPr marL="285840" indent="-285840">
              <a:lnSpc>
                <a:spcPct val="100000"/>
              </a:lnSpc>
              <a:spcBef>
                <a:spcPts val="601"/>
              </a:spcBef>
              <a:spcAft>
                <a:spcPts val="601"/>
              </a:spcAft>
              <a:buClr>
                <a:srgbClr val="000000"/>
              </a:buClr>
              <a:buFont typeface="Wingdings" charset="2"/>
              <a:buChar char=""/>
            </a:pPr>
            <a:r>
              <a:rPr b="0" lang="it-IT" sz="2000" spc="-1" strike="noStrike">
                <a:solidFill>
                  <a:srgbClr val="000000"/>
                </a:solidFill>
                <a:latin typeface="Calibri Light"/>
              </a:rPr>
              <a:t>Per l'anno 2023 sono stimati </a:t>
            </a:r>
            <a:r>
              <a:rPr b="1" lang="it-IT" sz="2000" spc="-1" strike="noStrike">
                <a:solidFill>
                  <a:srgbClr val="000000"/>
                </a:solidFill>
                <a:latin typeface="Calibri Light"/>
              </a:rPr>
              <a:t>1,285 miliardi di arrivi internazionali</a:t>
            </a:r>
            <a:r>
              <a:rPr b="0" lang="it-IT" sz="2000" spc="-1" strike="noStrike">
                <a:solidFill>
                  <a:srgbClr val="000000"/>
                </a:solidFill>
                <a:latin typeface="Calibri Light"/>
              </a:rPr>
              <a:t>, l’88% dei livelli pre-pandemia</a:t>
            </a:r>
            <a:endParaRPr b="0" lang="it-IT" sz="2000" spc="-1" strike="noStrike">
              <a:solidFill>
                <a:srgbClr val="000000"/>
              </a:solidFill>
              <a:latin typeface="Arial"/>
            </a:endParaRPr>
          </a:p>
          <a:p>
            <a:pPr marL="285840" indent="-285840">
              <a:lnSpc>
                <a:spcPct val="100000"/>
              </a:lnSpc>
              <a:spcBef>
                <a:spcPts val="601"/>
              </a:spcBef>
              <a:spcAft>
                <a:spcPts val="601"/>
              </a:spcAft>
              <a:buClr>
                <a:srgbClr val="000000"/>
              </a:buClr>
              <a:buFont typeface="Wingdings" charset="2"/>
              <a:buChar char=""/>
            </a:pPr>
            <a:r>
              <a:rPr b="0" lang="it-IT" sz="2000" spc="-1" strike="noStrike">
                <a:solidFill>
                  <a:srgbClr val="000000"/>
                </a:solidFill>
                <a:latin typeface="Calibri Light"/>
              </a:rPr>
              <a:t>Nel 2023 si registra un incremento del </a:t>
            </a:r>
            <a:r>
              <a:rPr b="1" lang="it-IT" sz="2000" spc="-1" strike="noStrike">
                <a:solidFill>
                  <a:srgbClr val="000000"/>
                </a:solidFill>
                <a:latin typeface="Calibri Light"/>
              </a:rPr>
              <a:t>34% in più </a:t>
            </a:r>
            <a:r>
              <a:rPr b="0" lang="it-IT" sz="2000" spc="-1" strike="noStrike">
                <a:solidFill>
                  <a:srgbClr val="000000"/>
                </a:solidFill>
                <a:latin typeface="Calibri Light"/>
              </a:rPr>
              <a:t>rispetto al 2022</a:t>
            </a:r>
            <a:endParaRPr b="0" lang="it-IT" sz="2000" spc="-1" strike="noStrike">
              <a:solidFill>
                <a:srgbClr val="000000"/>
              </a:solidFill>
              <a:latin typeface="Arial"/>
            </a:endParaRPr>
          </a:p>
          <a:p>
            <a:pPr marL="285840" indent="-285840">
              <a:lnSpc>
                <a:spcPct val="100000"/>
              </a:lnSpc>
              <a:spcBef>
                <a:spcPts val="601"/>
              </a:spcBef>
              <a:spcAft>
                <a:spcPts val="601"/>
              </a:spcAft>
              <a:buClr>
                <a:srgbClr val="000000"/>
              </a:buClr>
              <a:buFont typeface="Wingdings" charset="2"/>
              <a:buChar char=""/>
            </a:pPr>
            <a:r>
              <a:rPr b="0" lang="it-IT" sz="2000" spc="-1" strike="noStrike">
                <a:solidFill>
                  <a:srgbClr val="000000"/>
                </a:solidFill>
                <a:latin typeface="Calibri Light"/>
              </a:rPr>
              <a:t>Il </a:t>
            </a:r>
            <a:r>
              <a:rPr b="1" lang="it-IT" sz="2000" spc="-1" strike="noStrike">
                <a:solidFill>
                  <a:srgbClr val="000000"/>
                </a:solidFill>
                <a:latin typeface="Calibri Light"/>
              </a:rPr>
              <a:t>Medio–Oriente (+22% </a:t>
            </a:r>
            <a:r>
              <a:rPr b="0" lang="it-IT" sz="2000" spc="-1" strike="noStrike">
                <a:solidFill>
                  <a:srgbClr val="000000"/>
                </a:solidFill>
                <a:latin typeface="Calibri Light"/>
              </a:rPr>
              <a:t>rispetto al 2019) guida la ripresa del settore, a seguire </a:t>
            </a:r>
            <a:r>
              <a:rPr b="1" lang="it-IT" sz="2000" spc="-1" strike="noStrike">
                <a:solidFill>
                  <a:srgbClr val="000000"/>
                </a:solidFill>
                <a:latin typeface="Calibri Light"/>
              </a:rPr>
              <a:t>Europa (-6%)</a:t>
            </a:r>
            <a:r>
              <a:rPr b="0" lang="it-IT" sz="2000" spc="-1" strike="noStrike">
                <a:solidFill>
                  <a:srgbClr val="000000"/>
                </a:solidFill>
                <a:latin typeface="Calibri Light"/>
              </a:rPr>
              <a:t> e </a:t>
            </a:r>
            <a:r>
              <a:rPr b="1" lang="it-IT" sz="2000" spc="-1" strike="noStrike">
                <a:solidFill>
                  <a:srgbClr val="000000"/>
                </a:solidFill>
                <a:latin typeface="Calibri Light"/>
              </a:rPr>
              <a:t>Africa (-4%)</a:t>
            </a:r>
            <a:endParaRPr b="0" lang="it-IT" sz="2000" spc="-1" strike="noStrike">
              <a:solidFill>
                <a:srgbClr val="000000"/>
              </a:solidFill>
              <a:latin typeface="Arial"/>
            </a:endParaRPr>
          </a:p>
          <a:p>
            <a:pPr marL="285840" indent="-285840">
              <a:lnSpc>
                <a:spcPct val="100000"/>
              </a:lnSpc>
              <a:spcBef>
                <a:spcPts val="601"/>
              </a:spcBef>
              <a:spcAft>
                <a:spcPts val="601"/>
              </a:spcAft>
              <a:buClr>
                <a:srgbClr val="000000"/>
              </a:buClr>
              <a:buFont typeface="Wingdings" charset="2"/>
              <a:buChar char=""/>
            </a:pPr>
            <a:r>
              <a:rPr b="0" lang="it-IT" sz="2000" spc="-1" strike="noStrike">
                <a:solidFill>
                  <a:srgbClr val="000000"/>
                </a:solidFill>
                <a:latin typeface="Calibri Light"/>
              </a:rPr>
              <a:t>L'</a:t>
            </a:r>
            <a:r>
              <a:rPr b="1" lang="it-IT" sz="2000" spc="-1" strike="noStrike">
                <a:solidFill>
                  <a:srgbClr val="000000"/>
                </a:solidFill>
                <a:latin typeface="Calibri Light"/>
              </a:rPr>
              <a:t>Europa</a:t>
            </a:r>
            <a:r>
              <a:rPr b="0" lang="it-IT" sz="2000" spc="-1" strike="noStrike">
                <a:solidFill>
                  <a:srgbClr val="000000"/>
                </a:solidFill>
                <a:latin typeface="Calibri Light"/>
              </a:rPr>
              <a:t> ha raggiunto il </a:t>
            </a:r>
            <a:r>
              <a:rPr b="1" lang="it-IT" sz="2000" spc="-1" strike="noStrike">
                <a:solidFill>
                  <a:srgbClr val="000000"/>
                </a:solidFill>
                <a:latin typeface="Calibri Light"/>
              </a:rPr>
              <a:t>94%</a:t>
            </a:r>
            <a:r>
              <a:rPr b="0" lang="it-IT" sz="2000" spc="-1" strike="noStrike">
                <a:solidFill>
                  <a:srgbClr val="000000"/>
                </a:solidFill>
                <a:latin typeface="Calibri Light"/>
              </a:rPr>
              <a:t> dei livelli pre-pandemia (</a:t>
            </a:r>
            <a:r>
              <a:rPr b="1" lang="it-IT" sz="2000" spc="-1" strike="noStrike">
                <a:solidFill>
                  <a:srgbClr val="000000"/>
                </a:solidFill>
                <a:latin typeface="Calibri Light"/>
              </a:rPr>
              <a:t>+1% per l'Europa meridionale</a:t>
            </a:r>
            <a:r>
              <a:rPr b="0" lang="it-IT" sz="2000" spc="-1" strike="noStrike">
                <a:solidFill>
                  <a:srgbClr val="000000"/>
                </a:solidFill>
                <a:latin typeface="Calibri Light"/>
              </a:rPr>
              <a:t>), grazie soprattutto ai </a:t>
            </a:r>
            <a:r>
              <a:rPr b="1" lang="it-IT" sz="2000" spc="-1" strike="noStrike">
                <a:solidFill>
                  <a:srgbClr val="000000"/>
                </a:solidFill>
                <a:latin typeface="Calibri Light"/>
              </a:rPr>
              <a:t>viaggi intra-europei </a:t>
            </a:r>
            <a:r>
              <a:rPr b="0" lang="it-IT" sz="2000" spc="-1" strike="noStrike">
                <a:solidFill>
                  <a:srgbClr val="000000"/>
                </a:solidFill>
                <a:latin typeface="Calibri Light"/>
              </a:rPr>
              <a:t>e all'afflusso di turisti </a:t>
            </a:r>
            <a:r>
              <a:rPr b="1" lang="it-IT" sz="2000" spc="-1" strike="noStrike">
                <a:solidFill>
                  <a:srgbClr val="000000"/>
                </a:solidFill>
                <a:latin typeface="Calibri Light"/>
              </a:rPr>
              <a:t>statunitensi, </a:t>
            </a:r>
            <a:r>
              <a:rPr b="0" lang="it-IT" sz="2000" spc="-1" strike="noStrike">
                <a:solidFill>
                  <a:srgbClr val="000000"/>
                </a:solidFill>
                <a:latin typeface="Calibri Light"/>
              </a:rPr>
              <a:t>con uno share del 54%.</a:t>
            </a:r>
            <a:endParaRPr b="0" lang="it-IT" sz="2000" spc="-1" strike="noStrike">
              <a:solidFill>
                <a:srgbClr val="000000"/>
              </a:solidFill>
              <a:latin typeface="Arial"/>
            </a:endParaRPr>
          </a:p>
          <a:p>
            <a:pPr marL="285840" indent="-285840">
              <a:lnSpc>
                <a:spcPct val="100000"/>
              </a:lnSpc>
              <a:spcBef>
                <a:spcPts val="601"/>
              </a:spcBef>
              <a:spcAft>
                <a:spcPts val="601"/>
              </a:spcAft>
              <a:buClr>
                <a:srgbClr val="000000"/>
              </a:buClr>
              <a:buFont typeface="Wingdings" charset="2"/>
              <a:buChar char=""/>
            </a:pPr>
            <a:r>
              <a:rPr b="0" lang="it-IT" sz="2000" spc="-1" strike="noStrike">
                <a:solidFill>
                  <a:srgbClr val="000000"/>
                </a:solidFill>
                <a:latin typeface="Calibri Light"/>
              </a:rPr>
              <a:t>Nonostante molti elementi di incertezza, l'UNWTO stima che nel </a:t>
            </a:r>
            <a:r>
              <a:rPr b="1" lang="it-IT" sz="2000" spc="-1" strike="noStrike">
                <a:solidFill>
                  <a:srgbClr val="000000"/>
                </a:solidFill>
                <a:latin typeface="Calibri Light"/>
              </a:rPr>
              <a:t>2024</a:t>
            </a:r>
            <a:r>
              <a:rPr b="0" lang="it-IT" sz="2000" spc="-1" strike="noStrike">
                <a:solidFill>
                  <a:srgbClr val="000000"/>
                </a:solidFill>
                <a:latin typeface="Calibri Light"/>
              </a:rPr>
              <a:t> saranno </a:t>
            </a:r>
            <a:r>
              <a:rPr b="1" lang="it-IT" sz="2000" spc="-1" strike="noStrike">
                <a:solidFill>
                  <a:srgbClr val="000000"/>
                </a:solidFill>
                <a:latin typeface="Calibri Light"/>
              </a:rPr>
              <a:t>recuperati</a:t>
            </a:r>
            <a:r>
              <a:rPr b="0" lang="it-IT" sz="2000" spc="-1" strike="noStrike">
                <a:solidFill>
                  <a:srgbClr val="000000"/>
                </a:solidFill>
                <a:latin typeface="Calibri Light"/>
              </a:rPr>
              <a:t> completamente i </a:t>
            </a:r>
            <a:r>
              <a:rPr b="1" lang="it-IT" sz="2000" spc="-1" strike="noStrike">
                <a:solidFill>
                  <a:srgbClr val="000000"/>
                </a:solidFill>
                <a:latin typeface="Calibri Light"/>
              </a:rPr>
              <a:t>livelli pre-pandemia</a:t>
            </a:r>
            <a:endParaRPr b="0" lang="it-IT" sz="2000" spc="-1" strike="noStrike">
              <a:solidFill>
                <a:srgbClr val="000000"/>
              </a:solidFill>
              <a:latin typeface="Arial"/>
            </a:endParaRPr>
          </a:p>
        </p:txBody>
      </p:sp>
      <p:pic>
        <p:nvPicPr>
          <p:cNvPr id="254" name="Immagine 3" descr=""/>
          <p:cNvPicPr/>
          <p:nvPr/>
        </p:nvPicPr>
        <p:blipFill>
          <a:blip r:embed="rId1"/>
          <a:stretch/>
        </p:blipFill>
        <p:spPr>
          <a:xfrm>
            <a:off x="5848560" y="61200"/>
            <a:ext cx="6504120" cy="2928240"/>
          </a:xfrm>
          <a:prstGeom prst="rect">
            <a:avLst/>
          </a:prstGeom>
          <a:ln w="0">
            <a:noFill/>
          </a:ln>
        </p:spPr>
      </p:pic>
      <p:pic>
        <p:nvPicPr>
          <p:cNvPr id="255" name="Immagine 7" descr=""/>
          <p:cNvPicPr/>
          <p:nvPr/>
        </p:nvPicPr>
        <p:blipFill>
          <a:blip r:embed="rId2"/>
          <a:stretch/>
        </p:blipFill>
        <p:spPr>
          <a:xfrm>
            <a:off x="5882760" y="3123360"/>
            <a:ext cx="6088680" cy="3455640"/>
          </a:xfrm>
          <a:prstGeom prst="rect">
            <a:avLst/>
          </a:prstGeom>
          <a:ln w="0">
            <a:noFill/>
          </a:ln>
        </p:spPr>
      </p:pic>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56" name="Ovale 5"/>
          <p:cNvSpPr/>
          <p:nvPr/>
        </p:nvSpPr>
        <p:spPr>
          <a:xfrm rot="1347000">
            <a:off x="7479720" y="3355560"/>
            <a:ext cx="290520" cy="472680"/>
          </a:xfrm>
          <a:prstGeom prst="ellipse">
            <a:avLst/>
          </a:prstGeom>
          <a:solidFill>
            <a:srgbClr val="5b9bd5"/>
          </a:solidFill>
          <a:ln>
            <a:solidFill>
              <a:srgbClr val="c00000"/>
            </a:solidFill>
          </a:ln>
        </p:spPr>
        <p:style>
          <a:lnRef idx="2">
            <a:schemeClr val="accent1">
              <a:shade val="15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endParaRPr b="0" lang="it-IT" sz="1800" spc="-1" strike="noStrike">
              <a:solidFill>
                <a:schemeClr val="lt1"/>
              </a:solidFill>
              <a:latin typeface="Calibri"/>
            </a:endParaRPr>
          </a:p>
        </p:txBody>
      </p:sp>
      <p:sp>
        <p:nvSpPr>
          <p:cNvPr id="257" name="Rettangolo arrotondato 1"/>
          <p:cNvSpPr/>
          <p:nvPr/>
        </p:nvSpPr>
        <p:spPr>
          <a:xfrm>
            <a:off x="631080" y="639360"/>
            <a:ext cx="3428640" cy="829080"/>
          </a:xfrm>
          <a:prstGeom prst="roundRect">
            <a:avLst>
              <a:gd name="adj" fmla="val 16667"/>
            </a:avLst>
          </a:prstGeom>
          <a:solidFill>
            <a:schemeClr val="bg1"/>
          </a:solidFill>
          <a:ln>
            <a:solidFill>
              <a:srgbClr val="43729d"/>
            </a:solidFill>
          </a:ln>
        </p:spPr>
        <p:style>
          <a:lnRef idx="2">
            <a:schemeClr val="accent1">
              <a:shade val="50000"/>
            </a:schemeClr>
          </a:lnRef>
          <a:fillRef idx="1">
            <a:schemeClr val="accent1"/>
          </a:fillRef>
          <a:effectRef idx="0">
            <a:schemeClr val="accent1"/>
          </a:effectRef>
          <a:fontRef idx="minor"/>
        </p:style>
        <p:txBody>
          <a:bodyPr anchor="b">
            <a:normAutofit fontScale="82000"/>
          </a:bodyPr>
          <a:p>
            <a:pPr algn="ctr">
              <a:lnSpc>
                <a:spcPct val="90000"/>
              </a:lnSpc>
              <a:spcAft>
                <a:spcPts val="601"/>
              </a:spcAft>
            </a:pPr>
            <a:r>
              <a:rPr b="1" lang="en-US" sz="3000" spc="-1" strike="noStrike" cap="small">
                <a:solidFill>
                  <a:srgbClr val="000000"/>
                </a:solidFill>
                <a:latin typeface="Calibri Light"/>
              </a:rPr>
              <a:t>Turismo in Europa</a:t>
            </a:r>
            <a:endParaRPr b="0" lang="it-IT" sz="3000" spc="-1" strike="noStrike">
              <a:solidFill>
                <a:srgbClr val="000000"/>
              </a:solidFill>
              <a:latin typeface="Arial"/>
            </a:endParaRPr>
          </a:p>
          <a:p>
            <a:pPr algn="ctr">
              <a:lnSpc>
                <a:spcPct val="90000"/>
              </a:lnSpc>
              <a:spcAft>
                <a:spcPts val="601"/>
              </a:spcAft>
            </a:pPr>
            <a:r>
              <a:rPr b="1" lang="en-US" sz="3000" spc="-1" strike="noStrike" cap="small">
                <a:solidFill>
                  <a:srgbClr val="000000"/>
                </a:solidFill>
                <a:latin typeface="Calibri Light"/>
              </a:rPr>
              <a:t>(fonte: EUROSTAT)</a:t>
            </a:r>
            <a:endParaRPr b="0" lang="it-IT" sz="3000" spc="-1" strike="noStrike">
              <a:solidFill>
                <a:srgbClr val="000000"/>
              </a:solidFill>
              <a:latin typeface="Arial"/>
            </a:endParaRPr>
          </a:p>
        </p:txBody>
      </p:sp>
      <p:sp>
        <p:nvSpPr>
          <p:cNvPr id="258" name="CasellaDiTesto 17"/>
          <p:cNvSpPr/>
          <p:nvPr/>
        </p:nvSpPr>
        <p:spPr>
          <a:xfrm>
            <a:off x="-33840" y="2803680"/>
            <a:ext cx="4334400" cy="3410280"/>
          </a:xfrm>
          <a:prstGeom prst="rect">
            <a:avLst/>
          </a:prstGeom>
          <a:noFill/>
          <a:ln w="0">
            <a:noFill/>
          </a:ln>
        </p:spPr>
        <p:style>
          <a:lnRef idx="0"/>
          <a:fillRef idx="0"/>
          <a:effectRef idx="0"/>
          <a:fontRef idx="minor"/>
        </p:style>
        <p:txBody>
          <a:bodyPr anchor="t">
            <a:normAutofit/>
          </a:bodyPr>
          <a:p>
            <a:pPr marL="285840" indent="-228600">
              <a:lnSpc>
                <a:spcPct val="90000"/>
              </a:lnSpc>
              <a:spcBef>
                <a:spcPts val="601"/>
              </a:spcBef>
              <a:buClr>
                <a:srgbClr val="000000"/>
              </a:buClr>
              <a:buFont typeface="Arial"/>
              <a:buChar char="•"/>
            </a:pPr>
            <a:r>
              <a:rPr b="0" lang="it-IT" sz="1900" spc="-1" strike="noStrike">
                <a:solidFill>
                  <a:srgbClr val="000000"/>
                </a:solidFill>
                <a:latin typeface="Calibri"/>
              </a:rPr>
              <a:t>Nel 2023 il numero di pernottamenti nelle strutture ricettive dell'UE ha raggiunto i 2,9 miliardi. Rappresenta un aumento del 6,1% rispetto al 2022 e dell'1,4% rispetto al 2019 pre-pandemia</a:t>
            </a:r>
            <a:endParaRPr b="0" lang="it-IT" sz="1900" spc="-1" strike="noStrike">
              <a:solidFill>
                <a:srgbClr val="000000"/>
              </a:solidFill>
              <a:latin typeface="Arial"/>
            </a:endParaRPr>
          </a:p>
          <a:p>
            <a:pPr>
              <a:lnSpc>
                <a:spcPct val="90000"/>
              </a:lnSpc>
              <a:spcBef>
                <a:spcPts val="601"/>
              </a:spcBef>
            </a:pPr>
            <a:endParaRPr b="0" lang="it-IT" sz="1900" spc="-1" strike="noStrike">
              <a:solidFill>
                <a:srgbClr val="000000"/>
              </a:solidFill>
              <a:latin typeface="Arial"/>
            </a:endParaRPr>
          </a:p>
          <a:p>
            <a:pPr marL="57240">
              <a:lnSpc>
                <a:spcPct val="90000"/>
              </a:lnSpc>
              <a:spcBef>
                <a:spcPts val="601"/>
              </a:spcBef>
            </a:pPr>
            <a:endParaRPr b="0" lang="it-IT" sz="1900" spc="-1" strike="noStrike">
              <a:solidFill>
                <a:srgbClr val="000000"/>
              </a:solidFill>
              <a:latin typeface="Arial"/>
            </a:endParaRPr>
          </a:p>
          <a:p>
            <a:pPr marL="285840" indent="-228600">
              <a:lnSpc>
                <a:spcPct val="90000"/>
              </a:lnSpc>
              <a:spcBef>
                <a:spcPts val="601"/>
              </a:spcBef>
              <a:buClr>
                <a:srgbClr val="000000"/>
              </a:buClr>
              <a:buFont typeface="Arial"/>
              <a:buChar char="•"/>
            </a:pPr>
            <a:r>
              <a:rPr b="0" lang="en-US" sz="1900" spc="-1" strike="noStrike">
                <a:solidFill>
                  <a:srgbClr val="000000"/>
                </a:solidFill>
                <a:latin typeface="Calibri"/>
              </a:rPr>
              <a:t>Il </a:t>
            </a:r>
            <a:r>
              <a:rPr b="1" lang="en-US" sz="1900" spc="-1" strike="noStrike">
                <a:solidFill>
                  <a:srgbClr val="000000"/>
                </a:solidFill>
                <a:latin typeface="Calibri"/>
              </a:rPr>
              <a:t>contributo</a:t>
            </a:r>
            <a:r>
              <a:rPr b="0" lang="en-US" sz="1900" spc="-1" strike="noStrike">
                <a:solidFill>
                  <a:srgbClr val="000000"/>
                </a:solidFill>
                <a:latin typeface="Calibri"/>
              </a:rPr>
              <a:t> maggiore è arrivato dai </a:t>
            </a:r>
            <a:r>
              <a:rPr b="1" lang="en-US" sz="1900" spc="-1" strike="noStrike">
                <a:solidFill>
                  <a:srgbClr val="000000"/>
                </a:solidFill>
                <a:latin typeface="Calibri"/>
              </a:rPr>
              <a:t>mercati internazionali </a:t>
            </a:r>
            <a:r>
              <a:rPr b="0" lang="en-US" sz="1900" spc="-1" strike="noStrike">
                <a:solidFill>
                  <a:srgbClr val="000000"/>
                </a:solidFill>
                <a:latin typeface="Calibri"/>
              </a:rPr>
              <a:t>(+12,5%), </a:t>
            </a:r>
            <a:r>
              <a:rPr b="1" lang="en-US" sz="1900" spc="-1" strike="noStrike">
                <a:solidFill>
                  <a:srgbClr val="000000"/>
                </a:solidFill>
                <a:latin typeface="Calibri"/>
              </a:rPr>
              <a:t>leggermente positivo </a:t>
            </a:r>
            <a:r>
              <a:rPr b="0" lang="en-US" sz="1900" spc="-1" strike="noStrike">
                <a:solidFill>
                  <a:srgbClr val="000000"/>
                </a:solidFill>
                <a:latin typeface="Calibri"/>
              </a:rPr>
              <a:t>anche il </a:t>
            </a:r>
            <a:r>
              <a:rPr b="1" lang="en-US" sz="1900" spc="-1" strike="noStrike">
                <a:solidFill>
                  <a:srgbClr val="000000"/>
                </a:solidFill>
                <a:latin typeface="Calibri"/>
              </a:rPr>
              <a:t>turismo domestico </a:t>
            </a:r>
            <a:r>
              <a:rPr b="0" lang="en-US" sz="1900" spc="-1" strike="noStrike">
                <a:solidFill>
                  <a:srgbClr val="000000"/>
                </a:solidFill>
                <a:latin typeface="Calibri"/>
              </a:rPr>
              <a:t>(+1,3%)</a:t>
            </a:r>
            <a:endParaRPr b="0" lang="it-IT" sz="1900" spc="-1" strike="noStrike">
              <a:solidFill>
                <a:srgbClr val="000000"/>
              </a:solidFill>
              <a:latin typeface="Arial"/>
            </a:endParaRPr>
          </a:p>
        </p:txBody>
      </p:sp>
      <p:pic>
        <p:nvPicPr>
          <p:cNvPr id="259" name="Immagine 2" descr="Immagine che contiene testo, Diagramma, schermata, linea&#10;&#10;Descrizione generata automaticamente"/>
          <p:cNvPicPr/>
          <p:nvPr/>
        </p:nvPicPr>
        <p:blipFill>
          <a:blip r:embed="rId1"/>
          <a:stretch/>
        </p:blipFill>
        <p:spPr>
          <a:xfrm>
            <a:off x="4300920" y="314280"/>
            <a:ext cx="7890840" cy="4047480"/>
          </a:xfrm>
          <a:prstGeom prst="rect">
            <a:avLst/>
          </a:prstGeom>
          <a:ln w="0">
            <a:noFill/>
          </a:ln>
        </p:spPr>
      </p:pic>
      <p:sp>
        <p:nvSpPr>
          <p:cNvPr id="260" name="CasellaDiTesto 4"/>
          <p:cNvSpPr/>
          <p:nvPr/>
        </p:nvSpPr>
        <p:spPr>
          <a:xfrm>
            <a:off x="4748760" y="4624920"/>
            <a:ext cx="7236000" cy="146124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0" lang="it-IT" sz="1800" spc="-1" strike="noStrike">
                <a:solidFill>
                  <a:srgbClr val="000000"/>
                </a:solidFill>
                <a:latin typeface="Calibri"/>
              </a:rPr>
              <a:t>Nel 2023, 24 dei 25 paesi dell'UE hanno superato i livelli del 2022 in termini di pernottamenti. Gli aumenti più significativi sono stati registrati a Malta e Cipro, con entrambi i Paesi che hanno registrato un aumento del 20% rispetto al 2022, seguiti dalla Slovacchia con un aumento del 16%. Solo in Lussemburgo si registra un lieve calo del numero di pernottamenti (-1%).</a:t>
            </a:r>
            <a:endParaRPr b="0" lang="it-IT" sz="1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61" name="Rettangolo arrotondato 1"/>
          <p:cNvSpPr/>
          <p:nvPr/>
        </p:nvSpPr>
        <p:spPr>
          <a:xfrm>
            <a:off x="0" y="187920"/>
            <a:ext cx="6944040" cy="1382400"/>
          </a:xfrm>
          <a:prstGeom prst="roundRect">
            <a:avLst>
              <a:gd name="adj" fmla="val 16667"/>
            </a:avLst>
          </a:prstGeom>
          <a:solidFill>
            <a:schemeClr val="bg1"/>
          </a:solidFill>
          <a:ln>
            <a:noFill/>
          </a:ln>
          <a:effectLst>
            <a:outerShdw algn="tr" blurRad="50760" dir="8100000" dist="37674" rotWithShape="0">
              <a:srgbClr val="000000">
                <a:alpha val="40000"/>
              </a:srgbClr>
            </a:outerShdw>
          </a:effectLst>
        </p:spPr>
        <p:style>
          <a:lnRef idx="2">
            <a:schemeClr val="accent1">
              <a:shade val="50000"/>
            </a:schemeClr>
          </a:lnRef>
          <a:fillRef idx="1">
            <a:schemeClr val="accent1"/>
          </a:fillRef>
          <a:effectRef idx="0">
            <a:schemeClr val="accent1"/>
          </a:effectRef>
          <a:fontRef idx="minor"/>
        </p:style>
        <p:txBody>
          <a:bodyPr lIns="90000" rIns="90000" tIns="45000" bIns="45000" anchor="ctr">
            <a:spAutoFit/>
          </a:bodyPr>
          <a:p>
            <a:pPr algn="ctr">
              <a:lnSpc>
                <a:spcPct val="100000"/>
              </a:lnSpc>
            </a:pPr>
            <a:r>
              <a:rPr b="1" lang="it-IT" sz="2800" spc="-1" strike="noStrike" cap="small">
                <a:solidFill>
                  <a:srgbClr val="000000"/>
                </a:solidFill>
                <a:latin typeface="Calibri"/>
              </a:rPr>
              <a:t>Turismo in Italia: </a:t>
            </a:r>
            <a:endParaRPr b="0" lang="it-IT" sz="2800" spc="-1" strike="noStrike">
              <a:solidFill>
                <a:srgbClr val="000000"/>
              </a:solidFill>
              <a:latin typeface="Arial"/>
            </a:endParaRPr>
          </a:p>
          <a:p>
            <a:pPr algn="ctr">
              <a:lnSpc>
                <a:spcPct val="100000"/>
              </a:lnSpc>
            </a:pPr>
            <a:r>
              <a:rPr b="1" lang="it-IT" sz="2800" spc="-1" strike="noStrike" cap="small">
                <a:solidFill>
                  <a:srgbClr val="000000"/>
                </a:solidFill>
                <a:latin typeface="Calibri"/>
              </a:rPr>
              <a:t>Dati Provvisori della Stagione 2023</a:t>
            </a:r>
            <a:endParaRPr b="0" lang="it-IT" sz="2800" spc="-1" strike="noStrike">
              <a:solidFill>
                <a:srgbClr val="000000"/>
              </a:solidFill>
              <a:latin typeface="Arial"/>
            </a:endParaRPr>
          </a:p>
          <a:p>
            <a:pPr algn="ctr">
              <a:lnSpc>
                <a:spcPct val="100000"/>
              </a:lnSpc>
            </a:pPr>
            <a:r>
              <a:rPr b="1" lang="it-IT" sz="2000" spc="-1" strike="noStrike" cap="small">
                <a:solidFill>
                  <a:srgbClr val="000000"/>
                </a:solidFill>
                <a:latin typeface="Calibri"/>
              </a:rPr>
              <a:t>(fonte: ISTAT)</a:t>
            </a:r>
            <a:endParaRPr b="0" lang="it-IT" sz="2000" spc="-1" strike="noStrike">
              <a:solidFill>
                <a:srgbClr val="000000"/>
              </a:solidFill>
              <a:latin typeface="Arial"/>
            </a:endParaRPr>
          </a:p>
        </p:txBody>
      </p:sp>
      <p:graphicFrame>
        <p:nvGraphicFramePr>
          <p:cNvPr id="262" name="Tabella 7"/>
          <p:cNvGraphicFramePr/>
          <p:nvPr/>
        </p:nvGraphicFramePr>
        <p:xfrm>
          <a:off x="759240" y="1716840"/>
          <a:ext cx="4441680" cy="2034720"/>
        </p:xfrm>
        <a:graphic>
          <a:graphicData uri="http://schemas.openxmlformats.org/drawingml/2006/table">
            <a:tbl>
              <a:tblPr/>
              <a:tblGrid>
                <a:gridCol w="1602360"/>
                <a:gridCol w="1313280"/>
                <a:gridCol w="1526400"/>
              </a:tblGrid>
              <a:tr h="239760">
                <a:tc>
                  <a:txBody>
                    <a:bodyPr lIns="36000" rIns="36000" tIns="72000" bIns="72000" anchor="ctr">
                      <a:noAutofit/>
                    </a:bodyPr>
                    <a:p>
                      <a:pPr>
                        <a:lnSpc>
                          <a:spcPct val="100000"/>
                        </a:lnSpc>
                      </a:pPr>
                      <a:endParaRPr b="0" lang="it-IT" sz="1600" spc="-1" strike="noStrike">
                        <a:solidFill>
                          <a:srgbClr val="000000"/>
                        </a:solidFill>
                        <a:latin typeface="Calibri"/>
                        <a:ea typeface="Calibri"/>
                      </a:endParaRPr>
                    </a:p>
                  </a:txBody>
                  <a:tcPr anchor="ctr" marL="36000" marR="36000">
                    <a:lnL w="12240">
                      <a:noFill/>
                      <a:prstDash val="solid"/>
                    </a:lnL>
                    <a:lnR w="12240">
                      <a:noFill/>
                      <a:prstDash val="solid"/>
                    </a:lnR>
                    <a:lnT w="12240">
                      <a:noFill/>
                      <a:prstDash val="solid"/>
                    </a:lnT>
                    <a:lnB w="6480">
                      <a:solidFill>
                        <a:srgbClr val="2e75b6"/>
                      </a:solidFill>
                      <a:prstDash val="solid"/>
                    </a:lnB>
                    <a:noFill/>
                  </a:tcPr>
                </a:tc>
                <a:tc>
                  <a:txBody>
                    <a:bodyPr lIns="36000" rIns="36000" tIns="72000" bIns="72000" anchor="ctr">
                      <a:noAutofit/>
                    </a:bodyPr>
                    <a:p>
                      <a:pPr algn="r">
                        <a:lnSpc>
                          <a:spcPct val="100000"/>
                        </a:lnSpc>
                      </a:pPr>
                      <a:r>
                        <a:rPr b="1" lang="it-IT" sz="1600" spc="-1" strike="noStrike">
                          <a:solidFill>
                            <a:schemeClr val="dk1"/>
                          </a:solidFill>
                          <a:latin typeface="Calibri"/>
                          <a:ea typeface="Calibri"/>
                        </a:rPr>
                        <a:t>Arrivi</a:t>
                      </a:r>
                      <a:endParaRPr b="0" lang="it-IT" sz="1600" spc="-1" strike="noStrike">
                        <a:solidFill>
                          <a:srgbClr val="000000"/>
                        </a:solidFill>
                        <a:latin typeface="Arial"/>
                      </a:endParaRPr>
                    </a:p>
                  </a:txBody>
                  <a:tcPr anchor="ctr" marL="36000" marR="36000">
                    <a:lnL w="12240">
                      <a:noFill/>
                      <a:prstDash val="solid"/>
                    </a:lnL>
                    <a:lnR w="12240">
                      <a:noFill/>
                      <a:prstDash val="solid"/>
                    </a:lnR>
                    <a:lnT w="12240">
                      <a:noFill/>
                      <a:prstDash val="solid"/>
                    </a:lnT>
                    <a:lnB w="6480">
                      <a:solidFill>
                        <a:srgbClr val="2e75b6"/>
                      </a:solidFill>
                      <a:prstDash val="solid"/>
                    </a:lnB>
                    <a:noFill/>
                  </a:tcPr>
                </a:tc>
                <a:tc>
                  <a:txBody>
                    <a:bodyPr lIns="36000" rIns="36000" tIns="72000" bIns="72000" anchor="ctr">
                      <a:noAutofit/>
                    </a:bodyPr>
                    <a:p>
                      <a:pPr algn="r">
                        <a:lnSpc>
                          <a:spcPct val="100000"/>
                        </a:lnSpc>
                      </a:pPr>
                      <a:r>
                        <a:rPr b="1" lang="it-IT" sz="1600" spc="-1" strike="noStrike">
                          <a:solidFill>
                            <a:schemeClr val="dk1"/>
                          </a:solidFill>
                          <a:latin typeface="Calibri"/>
                          <a:ea typeface="Calibri"/>
                        </a:rPr>
                        <a:t>Presenze</a:t>
                      </a:r>
                      <a:endParaRPr b="0" lang="it-IT" sz="1600" spc="-1" strike="noStrike">
                        <a:solidFill>
                          <a:srgbClr val="000000"/>
                        </a:solidFill>
                        <a:latin typeface="Arial"/>
                      </a:endParaRPr>
                    </a:p>
                  </a:txBody>
                  <a:tcPr anchor="ctr" marL="36000" marR="36000">
                    <a:lnL w="12240">
                      <a:noFill/>
                      <a:prstDash val="solid"/>
                    </a:lnL>
                    <a:lnR w="12240">
                      <a:noFill/>
                      <a:prstDash val="solid"/>
                    </a:lnR>
                    <a:lnT w="12240">
                      <a:noFill/>
                      <a:prstDash val="solid"/>
                    </a:lnT>
                    <a:lnB w="6480">
                      <a:solidFill>
                        <a:srgbClr val="2e75b6"/>
                      </a:solidFill>
                      <a:prstDash val="solid"/>
                    </a:lnB>
                    <a:noFill/>
                  </a:tcPr>
                </a:tc>
              </a:tr>
              <a:tr h="239760">
                <a:tc>
                  <a:txBody>
                    <a:bodyPr lIns="36000" rIns="36000" tIns="72000" bIns="72000" anchor="ctr">
                      <a:noAutofit/>
                    </a:bodyPr>
                    <a:p>
                      <a:pPr algn="ctr">
                        <a:lnSpc>
                          <a:spcPct val="100000"/>
                        </a:lnSpc>
                      </a:pPr>
                      <a:r>
                        <a:rPr b="0" lang="it-IT" sz="1600" spc="-1" strike="noStrike">
                          <a:solidFill>
                            <a:schemeClr val="dk1"/>
                          </a:solidFill>
                          <a:latin typeface="Calibri"/>
                          <a:ea typeface="Calibri"/>
                        </a:rPr>
                        <a:t>2019</a:t>
                      </a:r>
                      <a:endParaRPr b="0" lang="it-IT" sz="1600" spc="-1" strike="noStrike">
                        <a:solidFill>
                          <a:srgbClr val="000000"/>
                        </a:solidFill>
                        <a:latin typeface="Arial"/>
                      </a:endParaRPr>
                    </a:p>
                  </a:txBody>
                  <a:tcPr anchor="ctr" marL="36000" marR="36000">
                    <a:lnL w="12240">
                      <a:noFill/>
                      <a:prstDash val="solid"/>
                    </a:lnL>
                    <a:lnR w="12240">
                      <a:noFill/>
                      <a:prstDash val="solid"/>
                    </a:lnR>
                    <a:lnT w="6480">
                      <a:solidFill>
                        <a:srgbClr val="2e75b6"/>
                      </a:solidFill>
                      <a:prstDash val="solid"/>
                    </a:lnT>
                    <a:lnB w="6480">
                      <a:solidFill>
                        <a:srgbClr val="2e75b6"/>
                      </a:solidFill>
                      <a:prstDash val="solid"/>
                    </a:lnB>
                    <a:noFill/>
                  </a:tcPr>
                </a:tc>
                <a:tc>
                  <a:txBody>
                    <a:bodyPr lIns="0" rIns="0" tIns="0" bIns="0" anchor="b">
                      <a:noAutofit/>
                    </a:bodyPr>
                    <a:p>
                      <a:pPr algn="ctr">
                        <a:lnSpc>
                          <a:spcPct val="100000"/>
                        </a:lnSpc>
                      </a:pPr>
                      <a:r>
                        <a:rPr b="1" i="1" lang="it-IT" sz="1800" spc="-1" strike="noStrike">
                          <a:solidFill>
                            <a:srgbClr val="000000"/>
                          </a:solidFill>
                          <a:latin typeface="Calibri"/>
                        </a:rPr>
                        <a:t>   </a:t>
                      </a:r>
                      <a:r>
                        <a:rPr b="1" i="1" lang="it-IT" sz="1800" spc="-1" strike="noStrike">
                          <a:solidFill>
                            <a:srgbClr val="000000"/>
                          </a:solidFill>
                          <a:latin typeface="Calibri"/>
                        </a:rPr>
                        <a:t>131.381.653 </a:t>
                      </a:r>
                      <a:endParaRPr b="0" lang="it-IT" sz="1800" spc="-1" strike="noStrike">
                        <a:solidFill>
                          <a:srgbClr val="000000"/>
                        </a:solidFill>
                        <a:latin typeface="Arial"/>
                      </a:endParaRPr>
                    </a:p>
                  </a:txBody>
                  <a:tcPr anchor="b">
                    <a:lnL w="12240">
                      <a:noFill/>
                      <a:prstDash val="solid"/>
                    </a:lnL>
                    <a:lnR w="12240">
                      <a:noFill/>
                      <a:prstDash val="solid"/>
                    </a:lnR>
                    <a:lnT w="6480">
                      <a:solidFill>
                        <a:srgbClr val="2e75b6"/>
                      </a:solidFill>
                      <a:prstDash val="solid"/>
                    </a:lnT>
                    <a:lnB w="6480">
                      <a:solidFill>
                        <a:srgbClr val="2e75b6"/>
                      </a:solidFill>
                      <a:prstDash val="solid"/>
                    </a:lnB>
                    <a:noFill/>
                  </a:tcPr>
                </a:tc>
                <a:tc>
                  <a:txBody>
                    <a:bodyPr lIns="0" rIns="0" tIns="0" bIns="0" anchor="b">
                      <a:noAutofit/>
                    </a:bodyPr>
                    <a:p>
                      <a:pPr algn="ctr">
                        <a:lnSpc>
                          <a:spcPct val="100000"/>
                        </a:lnSpc>
                      </a:pPr>
                      <a:r>
                        <a:rPr b="1" i="1" lang="it-IT" sz="1800" spc="-1" strike="noStrike">
                          <a:solidFill>
                            <a:srgbClr val="000000"/>
                          </a:solidFill>
                          <a:latin typeface="Calibri"/>
                        </a:rPr>
                        <a:t>           </a:t>
                      </a:r>
                      <a:r>
                        <a:rPr b="1" i="1" lang="it-IT" sz="1800" spc="-1" strike="noStrike">
                          <a:solidFill>
                            <a:srgbClr val="000000"/>
                          </a:solidFill>
                          <a:latin typeface="Calibri"/>
                        </a:rPr>
                        <a:t>436.739.271 </a:t>
                      </a:r>
                      <a:endParaRPr b="0" lang="it-IT" sz="1800" spc="-1" strike="noStrike">
                        <a:solidFill>
                          <a:srgbClr val="000000"/>
                        </a:solidFill>
                        <a:latin typeface="Arial"/>
                      </a:endParaRPr>
                    </a:p>
                  </a:txBody>
                  <a:tcPr anchor="b">
                    <a:lnL w="12240">
                      <a:noFill/>
                      <a:prstDash val="solid"/>
                    </a:lnL>
                    <a:lnR w="12240">
                      <a:noFill/>
                      <a:prstDash val="solid"/>
                    </a:lnR>
                    <a:lnT w="6480">
                      <a:solidFill>
                        <a:srgbClr val="2e75b6"/>
                      </a:solidFill>
                      <a:prstDash val="solid"/>
                    </a:lnT>
                    <a:lnB w="6480">
                      <a:solidFill>
                        <a:srgbClr val="2e75b6"/>
                      </a:solidFill>
                      <a:prstDash val="solid"/>
                    </a:lnB>
                    <a:noFill/>
                  </a:tcPr>
                </a:tc>
              </a:tr>
              <a:tr h="283680">
                <a:tc>
                  <a:txBody>
                    <a:bodyPr lIns="36000" rIns="36000" tIns="72000" bIns="72000" anchor="ctr">
                      <a:noAutofit/>
                    </a:bodyPr>
                    <a:p>
                      <a:pPr algn="ctr">
                        <a:lnSpc>
                          <a:spcPct val="100000"/>
                        </a:lnSpc>
                      </a:pPr>
                      <a:r>
                        <a:rPr b="0" lang="it-IT" sz="1600" spc="-1" strike="noStrike">
                          <a:solidFill>
                            <a:srgbClr val="000000"/>
                          </a:solidFill>
                          <a:latin typeface="Calibri"/>
                          <a:ea typeface="Calibri"/>
                        </a:rPr>
                        <a:t>2022</a:t>
                      </a:r>
                      <a:endParaRPr b="0" lang="it-IT" sz="1600" spc="-1" strike="noStrike">
                        <a:solidFill>
                          <a:srgbClr val="000000"/>
                        </a:solidFill>
                        <a:latin typeface="Arial"/>
                      </a:endParaRPr>
                    </a:p>
                  </a:txBody>
                  <a:tcPr anchor="ctr" marL="36000" marR="36000">
                    <a:lnL w="12240">
                      <a:noFill/>
                      <a:prstDash val="solid"/>
                    </a:lnL>
                    <a:lnR w="12240">
                      <a:noFill/>
                      <a:prstDash val="solid"/>
                    </a:lnR>
                    <a:lnT w="6480">
                      <a:solidFill>
                        <a:srgbClr val="2e75b6"/>
                      </a:solidFill>
                      <a:prstDash val="solid"/>
                    </a:lnT>
                    <a:lnB w="6480">
                      <a:solidFill>
                        <a:srgbClr val="2e75b6"/>
                      </a:solidFill>
                      <a:prstDash val="solid"/>
                    </a:lnB>
                    <a:noFill/>
                  </a:tcPr>
                </a:tc>
                <a:tc>
                  <a:txBody>
                    <a:bodyPr lIns="0" rIns="0" tIns="0" bIns="0" anchor="b">
                      <a:noAutofit/>
                    </a:bodyPr>
                    <a:p>
                      <a:pPr algn="ctr">
                        <a:lnSpc>
                          <a:spcPct val="100000"/>
                        </a:lnSpc>
                      </a:pPr>
                      <a:r>
                        <a:rPr b="1" i="1" lang="it-IT" sz="1800" spc="-1" strike="noStrike">
                          <a:solidFill>
                            <a:srgbClr val="000000"/>
                          </a:solidFill>
                          <a:latin typeface="Calibri"/>
                        </a:rPr>
                        <a:t>           </a:t>
                      </a:r>
                      <a:r>
                        <a:rPr b="1" i="1" lang="it-IT" sz="1800" spc="-1" strike="noStrike">
                          <a:solidFill>
                            <a:srgbClr val="000000"/>
                          </a:solidFill>
                          <a:latin typeface="Calibri"/>
                        </a:rPr>
                        <a:t>109.404.896 </a:t>
                      </a:r>
                      <a:endParaRPr b="0" lang="it-IT" sz="1800" spc="-1" strike="noStrike">
                        <a:solidFill>
                          <a:srgbClr val="000000"/>
                        </a:solidFill>
                        <a:latin typeface="Arial"/>
                      </a:endParaRPr>
                    </a:p>
                  </a:txBody>
                  <a:tcPr anchor="b">
                    <a:lnL w="12240">
                      <a:noFill/>
                      <a:prstDash val="solid"/>
                    </a:lnL>
                    <a:lnR w="12240">
                      <a:noFill/>
                      <a:prstDash val="solid"/>
                    </a:lnR>
                    <a:lnT w="6480">
                      <a:solidFill>
                        <a:srgbClr val="2e75b6"/>
                      </a:solidFill>
                      <a:prstDash val="solid"/>
                    </a:lnT>
                    <a:lnB w="6480">
                      <a:solidFill>
                        <a:srgbClr val="2e75b6"/>
                      </a:solidFill>
                      <a:prstDash val="solid"/>
                    </a:lnB>
                    <a:noFill/>
                  </a:tcPr>
                </a:tc>
                <a:tc>
                  <a:txBody>
                    <a:bodyPr lIns="0" rIns="0" tIns="0" bIns="0" anchor="b">
                      <a:noAutofit/>
                    </a:bodyPr>
                    <a:p>
                      <a:pPr algn="ctr">
                        <a:lnSpc>
                          <a:spcPct val="100000"/>
                        </a:lnSpc>
                      </a:pPr>
                      <a:r>
                        <a:rPr b="1" i="1" lang="it-IT" sz="1800" spc="-1" strike="noStrike">
                          <a:solidFill>
                            <a:srgbClr val="000000"/>
                          </a:solidFill>
                          <a:latin typeface="Calibri"/>
                        </a:rPr>
                        <a:t>           </a:t>
                      </a:r>
                      <a:r>
                        <a:rPr b="1" i="1" lang="it-IT" sz="1800" spc="-1" strike="noStrike">
                          <a:solidFill>
                            <a:srgbClr val="000000"/>
                          </a:solidFill>
                          <a:latin typeface="Calibri"/>
                        </a:rPr>
                        <a:t>396.233.979 </a:t>
                      </a:r>
                      <a:endParaRPr b="0" lang="it-IT" sz="1800" spc="-1" strike="noStrike">
                        <a:solidFill>
                          <a:srgbClr val="000000"/>
                        </a:solidFill>
                        <a:latin typeface="Arial"/>
                      </a:endParaRPr>
                    </a:p>
                  </a:txBody>
                  <a:tcPr anchor="b">
                    <a:lnL w="12240">
                      <a:noFill/>
                      <a:prstDash val="solid"/>
                    </a:lnL>
                    <a:lnR w="12240">
                      <a:noFill/>
                      <a:prstDash val="solid"/>
                    </a:lnR>
                    <a:lnT w="6480">
                      <a:solidFill>
                        <a:srgbClr val="2e75b6"/>
                      </a:solidFill>
                      <a:prstDash val="solid"/>
                    </a:lnT>
                    <a:lnB w="6480">
                      <a:solidFill>
                        <a:srgbClr val="2e75b6"/>
                      </a:solidFill>
                      <a:prstDash val="solid"/>
                    </a:lnB>
                    <a:noFill/>
                  </a:tcPr>
                </a:tc>
              </a:tr>
              <a:tr h="239760">
                <a:tc>
                  <a:txBody>
                    <a:bodyPr lIns="36000" rIns="36000" tIns="72000" bIns="72000" anchor="ctr">
                      <a:noAutofit/>
                    </a:bodyPr>
                    <a:p>
                      <a:pPr algn="ctr">
                        <a:lnSpc>
                          <a:spcPct val="100000"/>
                        </a:lnSpc>
                      </a:pPr>
                      <a:r>
                        <a:rPr b="0" lang="it-IT" sz="1600" spc="-1" strike="noStrike">
                          <a:solidFill>
                            <a:srgbClr val="000000"/>
                          </a:solidFill>
                          <a:latin typeface="Calibri"/>
                          <a:ea typeface="Calibri"/>
                        </a:rPr>
                        <a:t>2023</a:t>
                      </a:r>
                      <a:endParaRPr b="0" lang="it-IT" sz="1600" spc="-1" strike="noStrike">
                        <a:solidFill>
                          <a:srgbClr val="000000"/>
                        </a:solidFill>
                        <a:latin typeface="Arial"/>
                      </a:endParaRPr>
                    </a:p>
                  </a:txBody>
                  <a:tcPr anchor="ctr" marL="36000" marR="36000">
                    <a:lnL w="12240">
                      <a:noFill/>
                      <a:prstDash val="solid"/>
                    </a:lnL>
                    <a:lnR w="12240">
                      <a:noFill/>
                      <a:prstDash val="solid"/>
                    </a:lnR>
                    <a:lnT w="6480">
                      <a:solidFill>
                        <a:srgbClr val="2e75b6"/>
                      </a:solidFill>
                      <a:prstDash val="solid"/>
                    </a:lnT>
                    <a:lnB w="6480">
                      <a:noFill/>
                      <a:prstDash val="solid"/>
                    </a:lnB>
                    <a:noFill/>
                  </a:tcPr>
                </a:tc>
                <a:tc>
                  <a:txBody>
                    <a:bodyPr lIns="0" rIns="0" tIns="0" bIns="0" anchor="b">
                      <a:noAutofit/>
                    </a:bodyPr>
                    <a:p>
                      <a:pPr algn="ctr">
                        <a:lnSpc>
                          <a:spcPct val="100000"/>
                        </a:lnSpc>
                      </a:pPr>
                      <a:r>
                        <a:rPr b="1" i="1" lang="it-IT" sz="1800" spc="-1" strike="noStrike">
                          <a:solidFill>
                            <a:srgbClr val="000000"/>
                          </a:solidFill>
                          <a:latin typeface="Calibri"/>
                        </a:rPr>
                        <a:t>  </a:t>
                      </a:r>
                      <a:r>
                        <a:rPr b="1" i="1" lang="it-IT" sz="1800" spc="-1" strike="noStrike">
                          <a:solidFill>
                            <a:srgbClr val="000000"/>
                          </a:solidFill>
                          <a:latin typeface="Calibri"/>
                        </a:rPr>
                        <a:t>125.013.128 </a:t>
                      </a:r>
                      <a:endParaRPr b="0" lang="it-IT" sz="1800" spc="-1" strike="noStrike">
                        <a:solidFill>
                          <a:srgbClr val="000000"/>
                        </a:solidFill>
                        <a:latin typeface="Arial"/>
                      </a:endParaRPr>
                    </a:p>
                  </a:txBody>
                  <a:tcPr anchor="b">
                    <a:lnL w="12240">
                      <a:noFill/>
                      <a:prstDash val="solid"/>
                    </a:lnL>
                    <a:lnR w="12240">
                      <a:noFill/>
                      <a:prstDash val="solid"/>
                    </a:lnR>
                    <a:lnT w="6480">
                      <a:solidFill>
                        <a:srgbClr val="2e75b6"/>
                      </a:solidFill>
                      <a:prstDash val="solid"/>
                    </a:lnT>
                    <a:lnB w="6480">
                      <a:noFill/>
                      <a:prstDash val="solid"/>
                    </a:lnB>
                    <a:noFill/>
                  </a:tcPr>
                </a:tc>
                <a:tc>
                  <a:txBody>
                    <a:bodyPr lIns="0" rIns="0" tIns="0" bIns="0" anchor="b">
                      <a:noAutofit/>
                    </a:bodyPr>
                    <a:p>
                      <a:pPr algn="ctr">
                        <a:lnSpc>
                          <a:spcPct val="100000"/>
                        </a:lnSpc>
                      </a:pPr>
                      <a:r>
                        <a:rPr b="1" i="1" lang="it-IT" sz="1800" spc="-1" strike="noStrike">
                          <a:solidFill>
                            <a:srgbClr val="000000"/>
                          </a:solidFill>
                          <a:latin typeface="Calibri"/>
                        </a:rPr>
                        <a:t>             </a:t>
                      </a:r>
                      <a:r>
                        <a:rPr b="1" i="1" lang="it-IT" sz="1800" spc="-1" strike="noStrike">
                          <a:solidFill>
                            <a:srgbClr val="000000"/>
                          </a:solidFill>
                          <a:latin typeface="Calibri"/>
                        </a:rPr>
                        <a:t>431.147.862 </a:t>
                      </a:r>
                      <a:endParaRPr b="0" lang="it-IT" sz="1800" spc="-1" strike="noStrike">
                        <a:solidFill>
                          <a:srgbClr val="000000"/>
                        </a:solidFill>
                        <a:latin typeface="Arial"/>
                      </a:endParaRPr>
                    </a:p>
                  </a:txBody>
                  <a:tcPr anchor="b">
                    <a:lnL w="12240">
                      <a:noFill/>
                      <a:prstDash val="solid"/>
                    </a:lnL>
                    <a:lnR w="12240">
                      <a:noFill/>
                      <a:prstDash val="solid"/>
                    </a:lnR>
                    <a:lnT w="6480">
                      <a:solidFill>
                        <a:srgbClr val="2e75b6"/>
                      </a:solidFill>
                      <a:prstDash val="solid"/>
                    </a:lnT>
                    <a:lnB w="6480">
                      <a:noFill/>
                      <a:prstDash val="solid"/>
                    </a:lnB>
                    <a:noFill/>
                  </a:tcPr>
                </a:tc>
              </a:tr>
            </a:tbl>
          </a:graphicData>
        </a:graphic>
      </p:graphicFrame>
      <p:graphicFrame>
        <p:nvGraphicFramePr>
          <p:cNvPr id="263" name="Tabella 8"/>
          <p:cNvGraphicFramePr/>
          <p:nvPr/>
        </p:nvGraphicFramePr>
        <p:xfrm>
          <a:off x="7326720" y="1111680"/>
          <a:ext cx="4732560" cy="1650240"/>
        </p:xfrm>
        <a:graphic>
          <a:graphicData uri="http://schemas.openxmlformats.org/drawingml/2006/table">
            <a:tbl>
              <a:tblPr/>
              <a:tblGrid>
                <a:gridCol w="1512360"/>
                <a:gridCol w="1540800"/>
                <a:gridCol w="1679040"/>
              </a:tblGrid>
              <a:tr h="239760">
                <a:tc>
                  <a:txBody>
                    <a:bodyPr lIns="36000" rIns="36000" tIns="72000" bIns="72000" anchor="ctr">
                      <a:noAutofit/>
                    </a:bodyPr>
                    <a:p>
                      <a:pPr>
                        <a:lnSpc>
                          <a:spcPct val="100000"/>
                        </a:lnSpc>
                      </a:pPr>
                      <a:endParaRPr b="0" lang="it-IT" sz="1600" spc="-1" strike="noStrike">
                        <a:solidFill>
                          <a:srgbClr val="000000"/>
                        </a:solidFill>
                        <a:latin typeface="Calibri"/>
                        <a:ea typeface="Calibri"/>
                      </a:endParaRPr>
                    </a:p>
                  </a:txBody>
                  <a:tcPr anchor="ctr" marL="36000" marR="36000">
                    <a:lnL w="12240">
                      <a:noFill/>
                      <a:prstDash val="solid"/>
                    </a:lnL>
                    <a:lnR w="12240">
                      <a:noFill/>
                      <a:prstDash val="solid"/>
                    </a:lnR>
                    <a:lnT w="12240">
                      <a:noFill/>
                      <a:prstDash val="solid"/>
                    </a:lnT>
                    <a:lnB w="6480">
                      <a:solidFill>
                        <a:srgbClr val="2e75b6"/>
                      </a:solidFill>
                      <a:prstDash val="solid"/>
                    </a:lnB>
                    <a:noFill/>
                  </a:tcPr>
                </a:tc>
                <a:tc>
                  <a:txBody>
                    <a:bodyPr lIns="36000" rIns="36000" tIns="72000" bIns="72000" anchor="ctr">
                      <a:noAutofit/>
                    </a:bodyPr>
                    <a:p>
                      <a:pPr algn="r">
                        <a:lnSpc>
                          <a:spcPct val="100000"/>
                        </a:lnSpc>
                      </a:pPr>
                      <a:r>
                        <a:rPr b="1" lang="it-IT" sz="1600" spc="-1" strike="noStrike">
                          <a:solidFill>
                            <a:schemeClr val="dk1"/>
                          </a:solidFill>
                          <a:latin typeface="Calibri"/>
                          <a:ea typeface="Calibri"/>
                        </a:rPr>
                        <a:t>Presenze Italiani</a:t>
                      </a:r>
                      <a:endParaRPr b="0" lang="it-IT" sz="1600" spc="-1" strike="noStrike">
                        <a:solidFill>
                          <a:srgbClr val="000000"/>
                        </a:solidFill>
                        <a:latin typeface="Arial"/>
                      </a:endParaRPr>
                    </a:p>
                  </a:txBody>
                  <a:tcPr anchor="ctr" marL="36000" marR="36000">
                    <a:lnL w="12240">
                      <a:noFill/>
                      <a:prstDash val="solid"/>
                    </a:lnL>
                    <a:lnR w="12240">
                      <a:noFill/>
                      <a:prstDash val="solid"/>
                    </a:lnR>
                    <a:lnT w="12240">
                      <a:noFill/>
                      <a:prstDash val="solid"/>
                    </a:lnT>
                    <a:lnB w="6480">
                      <a:solidFill>
                        <a:srgbClr val="2e75b6"/>
                      </a:solidFill>
                      <a:prstDash val="solid"/>
                    </a:lnB>
                    <a:noFill/>
                  </a:tcPr>
                </a:tc>
                <a:tc>
                  <a:txBody>
                    <a:bodyPr lIns="36000" rIns="36000" tIns="72000" bIns="72000" anchor="ctr">
                      <a:noAutofit/>
                    </a:bodyPr>
                    <a:p>
                      <a:pPr algn="r">
                        <a:lnSpc>
                          <a:spcPct val="100000"/>
                        </a:lnSpc>
                      </a:pPr>
                      <a:r>
                        <a:rPr b="1" lang="it-IT" sz="1600" spc="-1" strike="noStrike">
                          <a:solidFill>
                            <a:schemeClr val="dk1"/>
                          </a:solidFill>
                          <a:latin typeface="Calibri"/>
                          <a:ea typeface="Calibri"/>
                        </a:rPr>
                        <a:t>Presenze </a:t>
                      </a:r>
                      <a:r>
                        <a:rPr b="1" lang="it-IT" sz="1600" spc="-1" strike="noStrike">
                          <a:solidFill>
                            <a:srgbClr val="000000"/>
                          </a:solidFill>
                          <a:latin typeface="Calibri"/>
                          <a:ea typeface="Calibri"/>
                        </a:rPr>
                        <a:t>Stranieri</a:t>
                      </a:r>
                      <a:endParaRPr b="0" lang="it-IT" sz="1600" spc="-1" strike="noStrike">
                        <a:solidFill>
                          <a:srgbClr val="000000"/>
                        </a:solidFill>
                        <a:latin typeface="Arial"/>
                      </a:endParaRPr>
                    </a:p>
                  </a:txBody>
                  <a:tcPr anchor="ctr" marL="36000" marR="36000">
                    <a:lnL w="12240">
                      <a:noFill/>
                      <a:prstDash val="solid"/>
                    </a:lnL>
                    <a:lnR w="12240">
                      <a:noFill/>
                      <a:prstDash val="solid"/>
                    </a:lnR>
                    <a:lnT w="12240">
                      <a:noFill/>
                      <a:prstDash val="solid"/>
                    </a:lnT>
                    <a:lnB w="6480">
                      <a:solidFill>
                        <a:srgbClr val="2e75b6"/>
                      </a:solidFill>
                      <a:prstDash val="solid"/>
                    </a:lnB>
                    <a:noFill/>
                  </a:tcPr>
                </a:tc>
              </a:tr>
              <a:tr h="239760">
                <a:tc>
                  <a:txBody>
                    <a:bodyPr lIns="36000" rIns="36000" tIns="72000" bIns="72000" anchor="ctr">
                      <a:noAutofit/>
                    </a:bodyPr>
                    <a:p>
                      <a:pPr algn="ctr">
                        <a:lnSpc>
                          <a:spcPct val="100000"/>
                        </a:lnSpc>
                      </a:pPr>
                      <a:r>
                        <a:rPr b="0" lang="it-IT" sz="1600" spc="-1" strike="noStrike">
                          <a:solidFill>
                            <a:schemeClr val="dk1"/>
                          </a:solidFill>
                          <a:latin typeface="Calibri"/>
                          <a:ea typeface="Calibri"/>
                        </a:rPr>
                        <a:t>2019</a:t>
                      </a:r>
                      <a:endParaRPr b="0" lang="it-IT" sz="1600" spc="-1" strike="noStrike">
                        <a:solidFill>
                          <a:srgbClr val="000000"/>
                        </a:solidFill>
                        <a:latin typeface="Arial"/>
                      </a:endParaRPr>
                    </a:p>
                  </a:txBody>
                  <a:tcPr anchor="ctr" marL="36000" marR="36000">
                    <a:lnL w="12240">
                      <a:noFill/>
                      <a:prstDash val="solid"/>
                    </a:lnL>
                    <a:lnR w="12240">
                      <a:noFill/>
                      <a:prstDash val="solid"/>
                    </a:lnR>
                    <a:lnT w="6480">
                      <a:solidFill>
                        <a:srgbClr val="2e75b6"/>
                      </a:solidFill>
                      <a:prstDash val="solid"/>
                    </a:lnT>
                    <a:lnB w="6480">
                      <a:solidFill>
                        <a:srgbClr val="2e75b6"/>
                      </a:solidFill>
                      <a:prstDash val="solid"/>
                    </a:lnB>
                    <a:noFill/>
                  </a:tcPr>
                </a:tc>
                <a:tc>
                  <a:txBody>
                    <a:bodyPr lIns="0" rIns="0" tIns="0" bIns="0" anchor="b">
                      <a:noAutofit/>
                    </a:bodyPr>
                    <a:p>
                      <a:pPr algn="ctr">
                        <a:lnSpc>
                          <a:spcPct val="100000"/>
                        </a:lnSpc>
                      </a:pPr>
                      <a:r>
                        <a:rPr b="1" i="1" lang="it-IT" sz="1600" spc="-1" strike="noStrike">
                          <a:solidFill>
                            <a:srgbClr val="000000"/>
                          </a:solidFill>
                          <a:latin typeface="Calibri"/>
                        </a:rPr>
                        <a:t>           </a:t>
                      </a:r>
                      <a:r>
                        <a:rPr b="1" i="1" lang="it-IT" sz="1600" spc="-1" strike="noStrike">
                          <a:solidFill>
                            <a:srgbClr val="000000"/>
                          </a:solidFill>
                          <a:latin typeface="Calibri"/>
                        </a:rPr>
                        <a:t>215.315.302 </a:t>
                      </a:r>
                      <a:endParaRPr b="0" lang="it-IT" sz="1600" spc="-1" strike="noStrike">
                        <a:solidFill>
                          <a:srgbClr val="000000"/>
                        </a:solidFill>
                        <a:latin typeface="Arial"/>
                      </a:endParaRPr>
                    </a:p>
                  </a:txBody>
                  <a:tcPr anchor="b">
                    <a:lnL w="12240">
                      <a:noFill/>
                      <a:prstDash val="solid"/>
                    </a:lnL>
                    <a:lnR w="12240">
                      <a:noFill/>
                      <a:prstDash val="solid"/>
                    </a:lnR>
                    <a:lnT w="6480">
                      <a:solidFill>
                        <a:srgbClr val="2e75b6"/>
                      </a:solidFill>
                      <a:prstDash val="solid"/>
                    </a:lnT>
                    <a:lnB w="6480">
                      <a:solidFill>
                        <a:srgbClr val="2e75b6"/>
                      </a:solidFill>
                      <a:prstDash val="solid"/>
                    </a:lnB>
                    <a:noFill/>
                  </a:tcPr>
                </a:tc>
                <a:tc>
                  <a:txBody>
                    <a:bodyPr lIns="0" rIns="0" tIns="0" bIns="0" anchor="b">
                      <a:noAutofit/>
                    </a:bodyPr>
                    <a:p>
                      <a:pPr algn="ctr">
                        <a:lnSpc>
                          <a:spcPct val="100000"/>
                        </a:lnSpc>
                      </a:pPr>
                      <a:r>
                        <a:rPr b="1" i="1" lang="it-IT" sz="1600" spc="-1" strike="noStrike">
                          <a:solidFill>
                            <a:srgbClr val="000000"/>
                          </a:solidFill>
                          <a:latin typeface="Calibri"/>
                        </a:rPr>
                        <a:t>           </a:t>
                      </a:r>
                      <a:r>
                        <a:rPr b="1" i="1" lang="it-IT" sz="1600" spc="-1" strike="noStrike">
                          <a:solidFill>
                            <a:srgbClr val="000000"/>
                          </a:solidFill>
                          <a:latin typeface="Calibri"/>
                        </a:rPr>
                        <a:t>205.097.553 </a:t>
                      </a:r>
                      <a:endParaRPr b="0" lang="it-IT" sz="1600" spc="-1" strike="noStrike">
                        <a:solidFill>
                          <a:srgbClr val="000000"/>
                        </a:solidFill>
                        <a:latin typeface="Arial"/>
                      </a:endParaRPr>
                    </a:p>
                  </a:txBody>
                  <a:tcPr anchor="b">
                    <a:lnL w="12240">
                      <a:noFill/>
                      <a:prstDash val="solid"/>
                    </a:lnL>
                    <a:lnR w="12240">
                      <a:noFill/>
                      <a:prstDash val="solid"/>
                    </a:lnR>
                    <a:lnT w="6480">
                      <a:solidFill>
                        <a:srgbClr val="2e75b6"/>
                      </a:solidFill>
                      <a:prstDash val="solid"/>
                    </a:lnT>
                    <a:lnB w="6480">
                      <a:solidFill>
                        <a:srgbClr val="2e75b6"/>
                      </a:solidFill>
                      <a:prstDash val="solid"/>
                    </a:lnB>
                    <a:noFill/>
                  </a:tcPr>
                </a:tc>
              </a:tr>
              <a:tr h="283680">
                <a:tc>
                  <a:txBody>
                    <a:bodyPr lIns="36000" rIns="36000" tIns="72000" bIns="72000" anchor="ctr">
                      <a:noAutofit/>
                    </a:bodyPr>
                    <a:p>
                      <a:pPr algn="ctr">
                        <a:lnSpc>
                          <a:spcPct val="100000"/>
                        </a:lnSpc>
                      </a:pPr>
                      <a:r>
                        <a:rPr b="0" lang="it-IT" sz="1600" spc="-1" strike="noStrike">
                          <a:solidFill>
                            <a:srgbClr val="000000"/>
                          </a:solidFill>
                          <a:latin typeface="Calibri"/>
                          <a:ea typeface="Calibri"/>
                        </a:rPr>
                        <a:t>2022</a:t>
                      </a:r>
                      <a:endParaRPr b="0" lang="it-IT" sz="1600" spc="-1" strike="noStrike">
                        <a:solidFill>
                          <a:srgbClr val="000000"/>
                        </a:solidFill>
                        <a:latin typeface="Arial"/>
                      </a:endParaRPr>
                    </a:p>
                  </a:txBody>
                  <a:tcPr anchor="ctr" marL="36000" marR="36000">
                    <a:lnL w="12240">
                      <a:noFill/>
                      <a:prstDash val="solid"/>
                    </a:lnL>
                    <a:lnR w="12240">
                      <a:noFill/>
                      <a:prstDash val="solid"/>
                    </a:lnR>
                    <a:lnT w="6480">
                      <a:solidFill>
                        <a:srgbClr val="2e75b6"/>
                      </a:solidFill>
                      <a:prstDash val="solid"/>
                    </a:lnT>
                    <a:lnB w="6480">
                      <a:solidFill>
                        <a:srgbClr val="2e75b6"/>
                      </a:solidFill>
                      <a:prstDash val="solid"/>
                    </a:lnB>
                    <a:noFill/>
                  </a:tcPr>
                </a:tc>
                <a:tc>
                  <a:txBody>
                    <a:bodyPr lIns="0" rIns="0" tIns="0" bIns="0" anchor="b">
                      <a:noAutofit/>
                    </a:bodyPr>
                    <a:p>
                      <a:pPr algn="ctr">
                        <a:lnSpc>
                          <a:spcPct val="100000"/>
                        </a:lnSpc>
                      </a:pPr>
                      <a:r>
                        <a:rPr b="1" i="1" lang="it-IT" sz="1600" spc="-1" strike="noStrike">
                          <a:solidFill>
                            <a:srgbClr val="000000"/>
                          </a:solidFill>
                          <a:latin typeface="Calibri"/>
                        </a:rPr>
                        <a:t>           </a:t>
                      </a:r>
                      <a:r>
                        <a:rPr b="1" i="1" lang="it-IT" sz="1600" spc="-1" strike="noStrike">
                          <a:solidFill>
                            <a:srgbClr val="000000"/>
                          </a:solidFill>
                          <a:latin typeface="Calibri"/>
                        </a:rPr>
                        <a:t>203.720.124 </a:t>
                      </a:r>
                      <a:endParaRPr b="0" lang="it-IT" sz="1600" spc="-1" strike="noStrike">
                        <a:solidFill>
                          <a:srgbClr val="000000"/>
                        </a:solidFill>
                        <a:latin typeface="Arial"/>
                      </a:endParaRPr>
                    </a:p>
                  </a:txBody>
                  <a:tcPr anchor="b">
                    <a:lnL w="12240">
                      <a:noFill/>
                      <a:prstDash val="solid"/>
                    </a:lnL>
                    <a:lnR w="12240">
                      <a:noFill/>
                      <a:prstDash val="solid"/>
                    </a:lnR>
                    <a:lnT w="6480">
                      <a:solidFill>
                        <a:srgbClr val="2e75b6"/>
                      </a:solidFill>
                      <a:prstDash val="solid"/>
                    </a:lnT>
                    <a:lnB w="6480">
                      <a:solidFill>
                        <a:srgbClr val="2e75b6"/>
                      </a:solidFill>
                      <a:prstDash val="solid"/>
                    </a:lnB>
                    <a:noFill/>
                  </a:tcPr>
                </a:tc>
                <a:tc>
                  <a:txBody>
                    <a:bodyPr lIns="0" rIns="0" tIns="0" bIns="0" anchor="b">
                      <a:noAutofit/>
                    </a:bodyPr>
                    <a:p>
                      <a:pPr algn="ctr">
                        <a:lnSpc>
                          <a:spcPct val="100000"/>
                        </a:lnSpc>
                      </a:pPr>
                      <a:r>
                        <a:rPr b="1" i="1" lang="it-IT" sz="1600" spc="-1" strike="noStrike">
                          <a:solidFill>
                            <a:srgbClr val="000000"/>
                          </a:solidFill>
                          <a:latin typeface="Calibri"/>
                        </a:rPr>
                        <a:t>           </a:t>
                      </a:r>
                      <a:r>
                        <a:rPr b="1" i="1" lang="it-IT" sz="1600" spc="-1" strike="noStrike">
                          <a:solidFill>
                            <a:srgbClr val="000000"/>
                          </a:solidFill>
                          <a:latin typeface="Calibri"/>
                        </a:rPr>
                        <a:t>180.055.051 </a:t>
                      </a:r>
                      <a:endParaRPr b="0" lang="it-IT" sz="1600" spc="-1" strike="noStrike">
                        <a:solidFill>
                          <a:srgbClr val="000000"/>
                        </a:solidFill>
                        <a:latin typeface="Arial"/>
                      </a:endParaRPr>
                    </a:p>
                  </a:txBody>
                  <a:tcPr anchor="b">
                    <a:lnL w="12240">
                      <a:noFill/>
                      <a:prstDash val="solid"/>
                    </a:lnL>
                    <a:lnR w="12240">
                      <a:noFill/>
                      <a:prstDash val="solid"/>
                    </a:lnR>
                    <a:lnT w="6480">
                      <a:solidFill>
                        <a:srgbClr val="2e75b6"/>
                      </a:solidFill>
                      <a:prstDash val="solid"/>
                    </a:lnT>
                    <a:lnB w="6480">
                      <a:solidFill>
                        <a:srgbClr val="2e75b6"/>
                      </a:solidFill>
                      <a:prstDash val="solid"/>
                    </a:lnB>
                    <a:noFill/>
                  </a:tcPr>
                </a:tc>
              </a:tr>
              <a:tr h="239760">
                <a:tc>
                  <a:txBody>
                    <a:bodyPr lIns="36000" rIns="36000" tIns="72000" bIns="72000" anchor="ctr">
                      <a:noAutofit/>
                    </a:bodyPr>
                    <a:p>
                      <a:pPr algn="ctr">
                        <a:lnSpc>
                          <a:spcPct val="100000"/>
                        </a:lnSpc>
                      </a:pPr>
                      <a:r>
                        <a:rPr b="0" lang="it-IT" sz="1600" spc="-1" strike="noStrike">
                          <a:solidFill>
                            <a:srgbClr val="000000"/>
                          </a:solidFill>
                          <a:latin typeface="Calibri"/>
                          <a:ea typeface="Calibri"/>
                        </a:rPr>
                        <a:t>2023</a:t>
                      </a:r>
                      <a:endParaRPr b="0" lang="it-IT" sz="1600" spc="-1" strike="noStrike">
                        <a:solidFill>
                          <a:srgbClr val="000000"/>
                        </a:solidFill>
                        <a:latin typeface="Arial"/>
                      </a:endParaRPr>
                    </a:p>
                  </a:txBody>
                  <a:tcPr anchor="ctr" marL="36000" marR="36000">
                    <a:lnL w="12240">
                      <a:noFill/>
                      <a:prstDash val="solid"/>
                    </a:lnL>
                    <a:lnR w="12240">
                      <a:noFill/>
                      <a:prstDash val="solid"/>
                    </a:lnR>
                    <a:lnT w="6480">
                      <a:solidFill>
                        <a:srgbClr val="2e75b6"/>
                      </a:solidFill>
                      <a:prstDash val="solid"/>
                    </a:lnT>
                    <a:lnB w="6480">
                      <a:noFill/>
                      <a:prstDash val="solid"/>
                    </a:lnB>
                    <a:noFill/>
                  </a:tcPr>
                </a:tc>
                <a:tc>
                  <a:txBody>
                    <a:bodyPr lIns="0" rIns="0" tIns="0" bIns="0" anchor="b">
                      <a:noAutofit/>
                    </a:bodyPr>
                    <a:p>
                      <a:pPr algn="ctr">
                        <a:lnSpc>
                          <a:spcPct val="100000"/>
                        </a:lnSpc>
                      </a:pPr>
                      <a:r>
                        <a:rPr b="1" i="1" lang="it-IT" sz="1600" spc="-1" strike="noStrike">
                          <a:solidFill>
                            <a:srgbClr val="000000"/>
                          </a:solidFill>
                          <a:latin typeface="Calibri"/>
                        </a:rPr>
                        <a:t>             </a:t>
                      </a:r>
                      <a:r>
                        <a:rPr b="1" i="1" lang="it-IT" sz="1600" spc="-1" strike="noStrike">
                          <a:solidFill>
                            <a:srgbClr val="000000"/>
                          </a:solidFill>
                          <a:latin typeface="Calibri"/>
                        </a:rPr>
                        <a:t>208.523.509 </a:t>
                      </a:r>
                      <a:endParaRPr b="0" lang="it-IT" sz="1600" spc="-1" strike="noStrike">
                        <a:solidFill>
                          <a:srgbClr val="000000"/>
                        </a:solidFill>
                        <a:latin typeface="Arial"/>
                      </a:endParaRPr>
                    </a:p>
                  </a:txBody>
                  <a:tcPr anchor="b">
                    <a:lnL w="12240">
                      <a:noFill/>
                      <a:prstDash val="solid"/>
                    </a:lnL>
                    <a:lnR w="12240">
                      <a:noFill/>
                      <a:prstDash val="solid"/>
                    </a:lnR>
                    <a:lnT w="6480">
                      <a:solidFill>
                        <a:srgbClr val="2e75b6"/>
                      </a:solidFill>
                      <a:prstDash val="solid"/>
                    </a:lnT>
                    <a:lnB w="6480">
                      <a:noFill/>
                      <a:prstDash val="solid"/>
                    </a:lnB>
                    <a:noFill/>
                  </a:tcPr>
                </a:tc>
                <a:tc>
                  <a:txBody>
                    <a:bodyPr lIns="0" rIns="0" tIns="0" bIns="0" anchor="b">
                      <a:noAutofit/>
                    </a:bodyPr>
                    <a:p>
                      <a:pPr algn="ctr">
                        <a:lnSpc>
                          <a:spcPct val="100000"/>
                        </a:lnSpc>
                      </a:pPr>
                      <a:r>
                        <a:rPr b="1" i="1" lang="it-IT" sz="1600" spc="-1" strike="noStrike">
                          <a:solidFill>
                            <a:srgbClr val="000000"/>
                          </a:solidFill>
                          <a:latin typeface="Calibri"/>
                        </a:rPr>
                        <a:t>             </a:t>
                      </a:r>
                      <a:r>
                        <a:rPr b="1" i="1" lang="it-IT" sz="1600" spc="-1" strike="noStrike">
                          <a:solidFill>
                            <a:srgbClr val="000000"/>
                          </a:solidFill>
                          <a:latin typeface="Calibri"/>
                        </a:rPr>
                        <a:t>208.400.585 </a:t>
                      </a:r>
                      <a:endParaRPr b="0" lang="it-IT" sz="1600" spc="-1" strike="noStrike">
                        <a:solidFill>
                          <a:srgbClr val="000000"/>
                        </a:solidFill>
                        <a:latin typeface="Arial"/>
                      </a:endParaRPr>
                    </a:p>
                  </a:txBody>
                  <a:tcPr anchor="b">
                    <a:lnL w="12240">
                      <a:noFill/>
                      <a:prstDash val="solid"/>
                    </a:lnL>
                    <a:lnR w="12240">
                      <a:noFill/>
                      <a:prstDash val="solid"/>
                    </a:lnR>
                    <a:lnT w="6480">
                      <a:solidFill>
                        <a:srgbClr val="2e75b6"/>
                      </a:solidFill>
                      <a:prstDash val="solid"/>
                    </a:lnT>
                    <a:lnB w="6480">
                      <a:noFill/>
                      <a:prstDash val="solid"/>
                    </a:lnB>
                    <a:noFill/>
                  </a:tcPr>
                </a:tc>
              </a:tr>
            </a:tbl>
          </a:graphicData>
        </a:graphic>
      </p:graphicFrame>
      <p:graphicFrame>
        <p:nvGraphicFramePr>
          <p:cNvPr id="264" name="Grafico 1"/>
          <p:cNvGraphicFramePr/>
          <p:nvPr/>
        </p:nvGraphicFramePr>
        <p:xfrm>
          <a:off x="1153080" y="3864240"/>
          <a:ext cx="4571640" cy="2742840"/>
        </p:xfrm>
        <a:graphic>
          <a:graphicData uri="http://schemas.openxmlformats.org/drawingml/2006/chart">
            <c:chart xmlns:c="http://schemas.openxmlformats.org/drawingml/2006/chart" xmlns:r="http://schemas.openxmlformats.org/officeDocument/2006/relationships" r:id="rId1"/>
          </a:graphicData>
        </a:graphic>
      </p:graphicFrame>
      <p:graphicFrame>
        <p:nvGraphicFramePr>
          <p:cNvPr id="265" name="Grafico 2"/>
          <p:cNvGraphicFramePr/>
          <p:nvPr/>
        </p:nvGraphicFramePr>
        <p:xfrm>
          <a:off x="6635160" y="3429000"/>
          <a:ext cx="5028840" cy="2742840"/>
        </p:xfrm>
        <a:graphic>
          <a:graphicData uri="http://schemas.openxmlformats.org/drawingml/2006/chart">
            <c:chart xmlns:c="http://schemas.openxmlformats.org/drawingml/2006/chart" xmlns:r="http://schemas.openxmlformats.org/officeDocument/2006/relationships" r:id="rId2"/>
          </a:graphicData>
        </a:graphic>
      </p:graphicFrame>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66" name="Rettangolo arrotondato 1"/>
          <p:cNvSpPr/>
          <p:nvPr/>
        </p:nvSpPr>
        <p:spPr>
          <a:xfrm>
            <a:off x="15120" y="161640"/>
            <a:ext cx="7261560" cy="1382400"/>
          </a:xfrm>
          <a:prstGeom prst="roundRect">
            <a:avLst>
              <a:gd name="adj" fmla="val 16667"/>
            </a:avLst>
          </a:prstGeom>
          <a:solidFill>
            <a:schemeClr val="bg1"/>
          </a:solidFill>
          <a:ln>
            <a:noFill/>
          </a:ln>
          <a:effectLst>
            <a:outerShdw algn="tr" blurRad="50760" dir="8100000" dist="37674" rotWithShape="0">
              <a:srgbClr val="000000">
                <a:alpha val="40000"/>
              </a:srgbClr>
            </a:outerShdw>
          </a:effectLst>
        </p:spPr>
        <p:style>
          <a:lnRef idx="2">
            <a:schemeClr val="accent1">
              <a:shade val="50000"/>
            </a:schemeClr>
          </a:lnRef>
          <a:fillRef idx="1">
            <a:schemeClr val="accent1"/>
          </a:fillRef>
          <a:effectRef idx="0">
            <a:schemeClr val="accent1"/>
          </a:effectRef>
          <a:fontRef idx="minor"/>
        </p:style>
        <p:txBody>
          <a:bodyPr lIns="90000" rIns="90000" tIns="45000" bIns="45000" anchor="ctr">
            <a:spAutoFit/>
          </a:bodyPr>
          <a:p>
            <a:pPr algn="ctr">
              <a:lnSpc>
                <a:spcPct val="100000"/>
              </a:lnSpc>
            </a:pPr>
            <a:r>
              <a:rPr b="1" lang="it-IT" sz="2800" spc="-1" strike="noStrike" cap="small">
                <a:solidFill>
                  <a:srgbClr val="000000"/>
                </a:solidFill>
                <a:latin typeface="Calibri"/>
              </a:rPr>
              <a:t>Turismo in Italia: </a:t>
            </a:r>
            <a:endParaRPr b="0" lang="it-IT" sz="2800" spc="-1" strike="noStrike">
              <a:solidFill>
                <a:srgbClr val="000000"/>
              </a:solidFill>
              <a:latin typeface="Arial"/>
            </a:endParaRPr>
          </a:p>
          <a:p>
            <a:pPr algn="ctr">
              <a:lnSpc>
                <a:spcPct val="100000"/>
              </a:lnSpc>
            </a:pPr>
            <a:r>
              <a:rPr b="1" lang="it-IT" sz="2800" spc="-1" strike="noStrike" cap="small">
                <a:solidFill>
                  <a:srgbClr val="000000"/>
                </a:solidFill>
                <a:latin typeface="Calibri"/>
              </a:rPr>
              <a:t>Variazione Mensili della Stagione 2023</a:t>
            </a:r>
            <a:endParaRPr b="0" lang="it-IT" sz="2800" spc="-1" strike="noStrike">
              <a:solidFill>
                <a:srgbClr val="000000"/>
              </a:solidFill>
              <a:latin typeface="Arial"/>
            </a:endParaRPr>
          </a:p>
          <a:p>
            <a:pPr algn="ctr">
              <a:lnSpc>
                <a:spcPct val="100000"/>
              </a:lnSpc>
            </a:pPr>
            <a:r>
              <a:rPr b="1" lang="it-IT" sz="2000" spc="-1" strike="noStrike" cap="small">
                <a:solidFill>
                  <a:srgbClr val="000000"/>
                </a:solidFill>
                <a:latin typeface="Calibri"/>
              </a:rPr>
              <a:t>(fonte: ISTAT)</a:t>
            </a:r>
            <a:endParaRPr b="0" lang="it-IT" sz="2000" spc="-1" strike="noStrike">
              <a:solidFill>
                <a:srgbClr val="000000"/>
              </a:solidFill>
              <a:latin typeface="Arial"/>
            </a:endParaRPr>
          </a:p>
        </p:txBody>
      </p:sp>
      <p:graphicFrame>
        <p:nvGraphicFramePr>
          <p:cNvPr id="267" name="Tabella 8"/>
          <p:cNvGraphicFramePr/>
          <p:nvPr/>
        </p:nvGraphicFramePr>
        <p:xfrm>
          <a:off x="7471440" y="933480"/>
          <a:ext cx="4469760" cy="5428080"/>
        </p:xfrm>
        <a:graphic>
          <a:graphicData uri="http://schemas.openxmlformats.org/drawingml/2006/table">
            <a:tbl>
              <a:tblPr/>
              <a:tblGrid>
                <a:gridCol w="1371240"/>
                <a:gridCol w="999000"/>
                <a:gridCol w="1198080"/>
                <a:gridCol w="901080"/>
              </a:tblGrid>
              <a:tr h="239760">
                <a:tc>
                  <a:txBody>
                    <a:bodyPr lIns="36000" rIns="36000" tIns="72000" bIns="72000" anchor="ctr">
                      <a:noAutofit/>
                    </a:bodyPr>
                    <a:p>
                      <a:pPr>
                        <a:lnSpc>
                          <a:spcPct val="100000"/>
                        </a:lnSpc>
                      </a:pPr>
                      <a:endParaRPr b="0" lang="it-IT" sz="1600" spc="-1" strike="noStrike">
                        <a:solidFill>
                          <a:srgbClr val="000000"/>
                        </a:solidFill>
                        <a:latin typeface="Calibri"/>
                        <a:ea typeface="Calibri"/>
                      </a:endParaRPr>
                    </a:p>
                  </a:txBody>
                  <a:tcPr anchor="ctr" marL="36000" marR="36000">
                    <a:lnL w="12240">
                      <a:noFill/>
                      <a:prstDash val="solid"/>
                    </a:lnL>
                    <a:lnR w="12240">
                      <a:noFill/>
                      <a:prstDash val="solid"/>
                    </a:lnR>
                    <a:lnT w="12240">
                      <a:noFill/>
                      <a:prstDash val="solid"/>
                    </a:lnT>
                    <a:lnB w="12240">
                      <a:noFill/>
                      <a:prstDash val="solid"/>
                    </a:lnB>
                    <a:noFill/>
                  </a:tcPr>
                </a:tc>
                <a:tc gridSpan="3">
                  <a:txBody>
                    <a:bodyPr lIns="36000" rIns="36000" tIns="72000" bIns="72000" anchor="ctr">
                      <a:noAutofit/>
                    </a:bodyPr>
                    <a:p>
                      <a:pPr algn="ctr">
                        <a:lnSpc>
                          <a:spcPct val="100000"/>
                        </a:lnSpc>
                      </a:pPr>
                      <a:r>
                        <a:rPr b="1" lang="it-IT" sz="1600" spc="-1" strike="noStrike">
                          <a:solidFill>
                            <a:srgbClr val="000000"/>
                          </a:solidFill>
                          <a:latin typeface="Calibri"/>
                          <a:ea typeface="Calibri"/>
                        </a:rPr>
                        <a:t>Var. % presenze – 2023 vs 2022</a:t>
                      </a:r>
                      <a:endParaRPr b="0" lang="it-IT" sz="1600" spc="-1" strike="noStrike">
                        <a:solidFill>
                          <a:srgbClr val="000000"/>
                        </a:solidFill>
                        <a:latin typeface="Arial"/>
                      </a:endParaRPr>
                    </a:p>
                  </a:txBody>
                  <a:tcPr anchor="ctr" marL="36000" marR="36000">
                    <a:lnL w="12240">
                      <a:noFill/>
                      <a:prstDash val="solid"/>
                    </a:lnL>
                    <a:lnR w="12240">
                      <a:noFill/>
                      <a:prstDash val="solid"/>
                    </a:lnR>
                    <a:lnT w="12240">
                      <a:noFill/>
                      <a:prstDash val="solid"/>
                    </a:lnT>
                    <a:lnB w="12240">
                      <a:noFill/>
                      <a:prstDash val="solid"/>
                    </a:lnB>
                    <a:noFill/>
                  </a:tcPr>
                </a:tc>
                <a:tc hMerge="1">
                  <a:txBody>
                    <a:bodyPr lIns="90000" rIns="90000" tIns="45000" bIns="45000" anchor="t">
                      <a:noAutofit/>
                    </a:bodyPr>
                    <a:p>
                      <a:endParaRPr b="0" lang="it-IT" sz="1800" spc="-1" strike="noStrike">
                        <a:solidFill>
                          <a:srgbClr val="000000"/>
                        </a:solidFill>
                        <a:latin typeface="Arial"/>
                      </a:endParaRPr>
                    </a:p>
                  </a:txBody>
                  <a:tcPr anchor="t" marL="90000" marR="90000">
                    <a:lnL>
                      <a:noFill/>
                    </a:lnL>
                    <a:lnR>
                      <a:noFill/>
                    </a:lnR>
                    <a:lnT>
                      <a:noFill/>
                    </a:lnT>
                    <a:lnB>
                      <a:noFill/>
                    </a:lnB>
                    <a:solidFill>
                      <a:srgbClr val="729fcf"/>
                    </a:solidFill>
                  </a:tcPr>
                </a:tc>
                <a:tc hMerge="1">
                  <a:txBody>
                    <a:bodyPr lIns="90000" rIns="90000" tIns="45000" bIns="45000" anchor="t">
                      <a:noAutofit/>
                    </a:bodyPr>
                    <a:p>
                      <a:endParaRPr b="0" lang="it-IT" sz="1800" spc="-1" strike="noStrike">
                        <a:solidFill>
                          <a:srgbClr val="000000"/>
                        </a:solidFill>
                        <a:latin typeface="Arial"/>
                      </a:endParaRPr>
                    </a:p>
                  </a:txBody>
                  <a:tcPr anchor="t" marL="90000" marR="90000">
                    <a:lnL>
                      <a:noFill/>
                    </a:lnL>
                    <a:lnR>
                      <a:noFill/>
                    </a:lnR>
                    <a:lnT>
                      <a:noFill/>
                    </a:lnT>
                    <a:lnB>
                      <a:noFill/>
                    </a:lnB>
                    <a:solidFill>
                      <a:srgbClr val="729fcf"/>
                    </a:solidFill>
                  </a:tcPr>
                </a:tc>
              </a:tr>
              <a:tr h="239760">
                <a:tc>
                  <a:txBody>
                    <a:bodyPr lIns="36000" rIns="36000" tIns="72000" bIns="72000" anchor="ctr">
                      <a:noAutofit/>
                    </a:bodyPr>
                    <a:p>
                      <a:pPr>
                        <a:lnSpc>
                          <a:spcPct val="100000"/>
                        </a:lnSpc>
                      </a:pPr>
                      <a:endParaRPr b="0" lang="it-IT" sz="1600" spc="-1" strike="noStrike">
                        <a:solidFill>
                          <a:srgbClr val="000000"/>
                        </a:solidFill>
                        <a:latin typeface="Calibri"/>
                        <a:ea typeface="Calibri"/>
                      </a:endParaRPr>
                    </a:p>
                  </a:txBody>
                  <a:tcPr anchor="ctr" marL="36000" marR="36000">
                    <a:lnL w="12240">
                      <a:noFill/>
                      <a:prstDash val="solid"/>
                    </a:lnL>
                    <a:lnR w="12240">
                      <a:noFill/>
                      <a:prstDash val="solid"/>
                    </a:lnR>
                    <a:lnT w="12240">
                      <a:noFill/>
                      <a:prstDash val="solid"/>
                    </a:lnT>
                    <a:lnB w="6480">
                      <a:solidFill>
                        <a:srgbClr val="2e75b6"/>
                      </a:solidFill>
                      <a:prstDash val="solid"/>
                    </a:lnB>
                    <a:noFill/>
                  </a:tcPr>
                </a:tc>
                <a:tc>
                  <a:txBody>
                    <a:bodyPr lIns="36000" rIns="36000" tIns="72000" bIns="72000" anchor="ctr">
                      <a:noAutofit/>
                    </a:bodyPr>
                    <a:p>
                      <a:pPr algn="r">
                        <a:lnSpc>
                          <a:spcPct val="100000"/>
                        </a:lnSpc>
                      </a:pPr>
                      <a:r>
                        <a:rPr b="1" lang="it-IT" sz="1600" spc="-1" strike="noStrike">
                          <a:solidFill>
                            <a:schemeClr val="dk1"/>
                          </a:solidFill>
                          <a:latin typeface="Calibri"/>
                          <a:ea typeface="Calibri"/>
                        </a:rPr>
                        <a:t>Italiani</a:t>
                      </a:r>
                      <a:endParaRPr b="0" lang="it-IT" sz="1600" spc="-1" strike="noStrike">
                        <a:solidFill>
                          <a:srgbClr val="000000"/>
                        </a:solidFill>
                        <a:latin typeface="Arial"/>
                      </a:endParaRPr>
                    </a:p>
                  </a:txBody>
                  <a:tcPr anchor="ctr" marL="36000" marR="36000">
                    <a:lnL w="12240">
                      <a:noFill/>
                      <a:prstDash val="solid"/>
                    </a:lnL>
                    <a:lnR w="12240">
                      <a:noFill/>
                      <a:prstDash val="solid"/>
                    </a:lnR>
                    <a:lnT w="12240">
                      <a:noFill/>
                      <a:prstDash val="solid"/>
                    </a:lnT>
                    <a:lnB w="6480">
                      <a:solidFill>
                        <a:srgbClr val="2e75b6"/>
                      </a:solidFill>
                      <a:prstDash val="solid"/>
                    </a:lnB>
                    <a:noFill/>
                  </a:tcPr>
                </a:tc>
                <a:tc>
                  <a:txBody>
                    <a:bodyPr lIns="36000" rIns="36000" tIns="72000" bIns="72000" anchor="ctr">
                      <a:noAutofit/>
                    </a:bodyPr>
                    <a:p>
                      <a:pPr algn="r">
                        <a:lnSpc>
                          <a:spcPct val="100000"/>
                        </a:lnSpc>
                      </a:pPr>
                      <a:r>
                        <a:rPr b="1" lang="it-IT" sz="1600" spc="-1" strike="noStrike">
                          <a:solidFill>
                            <a:srgbClr val="000000"/>
                          </a:solidFill>
                          <a:latin typeface="Calibri"/>
                          <a:ea typeface="Calibri"/>
                        </a:rPr>
                        <a:t>Stranieri</a:t>
                      </a:r>
                      <a:endParaRPr b="0" lang="it-IT" sz="1600" spc="-1" strike="noStrike">
                        <a:solidFill>
                          <a:srgbClr val="000000"/>
                        </a:solidFill>
                        <a:latin typeface="Arial"/>
                      </a:endParaRPr>
                    </a:p>
                  </a:txBody>
                  <a:tcPr anchor="ctr" marL="36000" marR="36000">
                    <a:lnL w="12240">
                      <a:noFill/>
                      <a:prstDash val="solid"/>
                    </a:lnL>
                    <a:lnR w="12240">
                      <a:noFill/>
                      <a:prstDash val="solid"/>
                    </a:lnR>
                    <a:lnT w="12240">
                      <a:noFill/>
                      <a:prstDash val="solid"/>
                    </a:lnT>
                    <a:lnB w="6480">
                      <a:solidFill>
                        <a:srgbClr val="2e75b6"/>
                      </a:solidFill>
                      <a:prstDash val="solid"/>
                    </a:lnB>
                    <a:noFill/>
                  </a:tcPr>
                </a:tc>
                <a:tc>
                  <a:txBody>
                    <a:bodyPr lIns="36000" rIns="36000" tIns="72000" bIns="72000" anchor="ctr">
                      <a:noAutofit/>
                    </a:bodyPr>
                    <a:p>
                      <a:pPr algn="r">
                        <a:lnSpc>
                          <a:spcPct val="100000"/>
                        </a:lnSpc>
                      </a:pPr>
                      <a:r>
                        <a:rPr b="1" lang="it-IT" sz="1600" spc="-1" strike="noStrike">
                          <a:solidFill>
                            <a:srgbClr val="000000"/>
                          </a:solidFill>
                          <a:latin typeface="Calibri"/>
                          <a:ea typeface="Calibri"/>
                        </a:rPr>
                        <a:t>Totale</a:t>
                      </a:r>
                      <a:endParaRPr b="0" lang="it-IT" sz="1600" spc="-1" strike="noStrike">
                        <a:solidFill>
                          <a:srgbClr val="000000"/>
                        </a:solidFill>
                        <a:latin typeface="Arial"/>
                      </a:endParaRPr>
                    </a:p>
                  </a:txBody>
                  <a:tcPr anchor="ctr" marL="36000" marR="36000">
                    <a:lnL w="12240">
                      <a:noFill/>
                      <a:prstDash val="solid"/>
                    </a:lnL>
                    <a:lnR w="12240">
                      <a:noFill/>
                      <a:prstDash val="solid"/>
                    </a:lnR>
                    <a:lnT w="12240">
                      <a:noFill/>
                      <a:prstDash val="solid"/>
                    </a:lnT>
                    <a:lnB w="6480">
                      <a:solidFill>
                        <a:srgbClr val="2e75b6"/>
                      </a:solidFill>
                      <a:prstDash val="solid"/>
                    </a:lnB>
                    <a:noFill/>
                  </a:tcPr>
                </a:tc>
              </a:tr>
              <a:tr h="239760">
                <a:tc>
                  <a:txBody>
                    <a:bodyPr lIns="36000" rIns="36000" tIns="72000" bIns="72000" anchor="ctr">
                      <a:noAutofit/>
                    </a:bodyPr>
                    <a:p>
                      <a:pPr>
                        <a:lnSpc>
                          <a:spcPct val="100000"/>
                        </a:lnSpc>
                      </a:pPr>
                      <a:r>
                        <a:rPr b="0" lang="it-IT" sz="1600" spc="-1" strike="noStrike">
                          <a:solidFill>
                            <a:srgbClr val="000000"/>
                          </a:solidFill>
                          <a:latin typeface="Calibri"/>
                          <a:ea typeface="Calibri"/>
                        </a:rPr>
                        <a:t>Gennaio</a:t>
                      </a:r>
                      <a:endParaRPr b="0" lang="it-IT" sz="1600" spc="-1" strike="noStrike">
                        <a:solidFill>
                          <a:srgbClr val="000000"/>
                        </a:solidFill>
                        <a:latin typeface="Arial"/>
                      </a:endParaRPr>
                    </a:p>
                  </a:txBody>
                  <a:tcPr anchor="ctr" marL="36000" marR="36000">
                    <a:lnL w="12240">
                      <a:noFill/>
                      <a:prstDash val="solid"/>
                    </a:lnL>
                    <a:lnR w="12240">
                      <a:noFill/>
                      <a:prstDash val="solid"/>
                    </a:lnR>
                    <a:lnT w="6480">
                      <a:solidFill>
                        <a:srgbClr val="2e75b6"/>
                      </a:solidFill>
                      <a:prstDash val="solid"/>
                    </a:lnT>
                    <a:lnB w="6480">
                      <a:solidFill>
                        <a:srgbClr val="2e75b6"/>
                      </a:solidFill>
                      <a:prstDash val="solid"/>
                    </a:lnB>
                    <a:noFill/>
                  </a:tcPr>
                </a:tc>
                <a:tc>
                  <a:txBody>
                    <a:bodyPr lIns="0" rIns="0" tIns="0" bIns="0" anchor="b">
                      <a:noAutofit/>
                    </a:bodyPr>
                    <a:p>
                      <a:pPr algn="ctr">
                        <a:lnSpc>
                          <a:spcPct val="100000"/>
                        </a:lnSpc>
                      </a:pPr>
                      <a:r>
                        <a:rPr b="0" lang="it-IT" sz="1600" spc="-1" strike="noStrike">
                          <a:solidFill>
                            <a:srgbClr val="000000"/>
                          </a:solidFill>
                          <a:latin typeface="Calibri"/>
                        </a:rPr>
                        <a:t>34,22</a:t>
                      </a:r>
                      <a:endParaRPr b="0" lang="it-IT" sz="1600" spc="-1" strike="noStrike">
                        <a:solidFill>
                          <a:srgbClr val="000000"/>
                        </a:solidFill>
                        <a:latin typeface="Arial"/>
                      </a:endParaRPr>
                    </a:p>
                  </a:txBody>
                  <a:tcPr anchor="b">
                    <a:lnL w="12240">
                      <a:noFill/>
                      <a:prstDash val="solid"/>
                    </a:lnL>
                    <a:lnR w="12240">
                      <a:noFill/>
                      <a:prstDash val="solid"/>
                    </a:lnR>
                    <a:lnT w="6480">
                      <a:solidFill>
                        <a:srgbClr val="2e75b6"/>
                      </a:solidFill>
                      <a:prstDash val="solid"/>
                    </a:lnT>
                    <a:lnB w="6480">
                      <a:solidFill>
                        <a:srgbClr val="2e75b6"/>
                      </a:solidFill>
                      <a:prstDash val="solid"/>
                    </a:lnB>
                    <a:noFill/>
                  </a:tcPr>
                </a:tc>
                <a:tc>
                  <a:txBody>
                    <a:bodyPr lIns="0" rIns="0" tIns="0" bIns="0" anchor="b">
                      <a:noAutofit/>
                    </a:bodyPr>
                    <a:p>
                      <a:pPr algn="ctr">
                        <a:lnSpc>
                          <a:spcPct val="100000"/>
                        </a:lnSpc>
                      </a:pPr>
                      <a:r>
                        <a:rPr b="0" lang="it-IT" sz="1600" spc="-1" strike="noStrike">
                          <a:solidFill>
                            <a:srgbClr val="000000"/>
                          </a:solidFill>
                          <a:latin typeface="Calibri"/>
                        </a:rPr>
                        <a:t>65,37</a:t>
                      </a:r>
                      <a:endParaRPr b="0" lang="it-IT" sz="1600" spc="-1" strike="noStrike">
                        <a:solidFill>
                          <a:srgbClr val="000000"/>
                        </a:solidFill>
                        <a:latin typeface="Arial"/>
                      </a:endParaRPr>
                    </a:p>
                  </a:txBody>
                  <a:tcPr anchor="b">
                    <a:lnL w="12240">
                      <a:noFill/>
                      <a:prstDash val="solid"/>
                    </a:lnL>
                    <a:lnR w="12240">
                      <a:noFill/>
                      <a:prstDash val="solid"/>
                    </a:lnR>
                    <a:lnT w="6480">
                      <a:solidFill>
                        <a:srgbClr val="2e75b6"/>
                      </a:solidFill>
                      <a:prstDash val="solid"/>
                    </a:lnT>
                    <a:lnB w="6480">
                      <a:solidFill>
                        <a:srgbClr val="2e75b6"/>
                      </a:solidFill>
                      <a:prstDash val="solid"/>
                    </a:lnB>
                    <a:noFill/>
                  </a:tcPr>
                </a:tc>
                <a:tc>
                  <a:txBody>
                    <a:bodyPr lIns="0" rIns="0" tIns="0" bIns="0" anchor="ctr">
                      <a:noAutofit/>
                    </a:bodyPr>
                    <a:p>
                      <a:pPr algn="ctr">
                        <a:lnSpc>
                          <a:spcPct val="100000"/>
                        </a:lnSpc>
                      </a:pPr>
                      <a:r>
                        <a:rPr b="0" lang="it-IT" sz="1600" spc="-1" strike="noStrike">
                          <a:solidFill>
                            <a:srgbClr val="000000"/>
                          </a:solidFill>
                          <a:latin typeface="Calibri"/>
                        </a:rPr>
                        <a:t>45,44</a:t>
                      </a:r>
                      <a:endParaRPr b="0" lang="it-IT" sz="1600" spc="-1" strike="noStrike">
                        <a:solidFill>
                          <a:srgbClr val="000000"/>
                        </a:solidFill>
                        <a:latin typeface="Arial"/>
                      </a:endParaRPr>
                    </a:p>
                  </a:txBody>
                  <a:tcPr anchor="ctr">
                    <a:lnL w="12240">
                      <a:noFill/>
                      <a:prstDash val="solid"/>
                    </a:lnL>
                    <a:lnR w="12240">
                      <a:noFill/>
                      <a:prstDash val="solid"/>
                    </a:lnR>
                    <a:lnT w="6480">
                      <a:solidFill>
                        <a:srgbClr val="2e75b6"/>
                      </a:solidFill>
                      <a:prstDash val="solid"/>
                    </a:lnT>
                    <a:lnB w="6480">
                      <a:solidFill>
                        <a:srgbClr val="2e75b6"/>
                      </a:solidFill>
                      <a:prstDash val="solid"/>
                    </a:lnB>
                    <a:noFill/>
                  </a:tcPr>
                </a:tc>
              </a:tr>
              <a:tr h="283680">
                <a:tc>
                  <a:txBody>
                    <a:bodyPr lIns="36000" rIns="36000" tIns="72000" bIns="72000" anchor="ctr">
                      <a:noAutofit/>
                    </a:bodyPr>
                    <a:p>
                      <a:pPr>
                        <a:lnSpc>
                          <a:spcPct val="100000"/>
                        </a:lnSpc>
                      </a:pPr>
                      <a:r>
                        <a:rPr b="0" lang="it-IT" sz="1600" spc="-1" strike="noStrike">
                          <a:solidFill>
                            <a:srgbClr val="000000"/>
                          </a:solidFill>
                          <a:latin typeface="Calibri"/>
                          <a:ea typeface="Calibri"/>
                        </a:rPr>
                        <a:t>Febbraio</a:t>
                      </a:r>
                      <a:endParaRPr b="0" lang="it-IT" sz="1600" spc="-1" strike="noStrike">
                        <a:solidFill>
                          <a:srgbClr val="000000"/>
                        </a:solidFill>
                        <a:latin typeface="Arial"/>
                      </a:endParaRPr>
                    </a:p>
                  </a:txBody>
                  <a:tcPr anchor="ctr" marL="36000" marR="36000">
                    <a:lnL w="12240">
                      <a:noFill/>
                      <a:prstDash val="solid"/>
                    </a:lnL>
                    <a:lnR w="12240">
                      <a:noFill/>
                      <a:prstDash val="solid"/>
                    </a:lnR>
                    <a:lnT w="6480">
                      <a:solidFill>
                        <a:srgbClr val="2e75b6"/>
                      </a:solidFill>
                      <a:prstDash val="solid"/>
                    </a:lnT>
                    <a:lnB w="6480">
                      <a:solidFill>
                        <a:srgbClr val="2e75b6"/>
                      </a:solidFill>
                      <a:prstDash val="solid"/>
                    </a:lnB>
                    <a:noFill/>
                  </a:tcPr>
                </a:tc>
                <a:tc>
                  <a:txBody>
                    <a:bodyPr lIns="0" rIns="0" tIns="0" bIns="0" anchor="b">
                      <a:noAutofit/>
                    </a:bodyPr>
                    <a:p>
                      <a:pPr algn="ctr">
                        <a:lnSpc>
                          <a:spcPct val="100000"/>
                        </a:lnSpc>
                      </a:pPr>
                      <a:r>
                        <a:rPr b="0" lang="it-IT" sz="1600" spc="-1" strike="noStrike">
                          <a:solidFill>
                            <a:srgbClr val="000000"/>
                          </a:solidFill>
                          <a:latin typeface="Calibri"/>
                        </a:rPr>
                        <a:t>16,67</a:t>
                      </a:r>
                      <a:endParaRPr b="0" lang="it-IT" sz="1600" spc="-1" strike="noStrike">
                        <a:solidFill>
                          <a:srgbClr val="000000"/>
                        </a:solidFill>
                        <a:latin typeface="Arial"/>
                      </a:endParaRPr>
                    </a:p>
                  </a:txBody>
                  <a:tcPr anchor="b">
                    <a:lnL w="12240">
                      <a:noFill/>
                      <a:prstDash val="solid"/>
                    </a:lnL>
                    <a:lnR w="12240">
                      <a:noFill/>
                      <a:prstDash val="solid"/>
                    </a:lnR>
                    <a:lnT w="6480">
                      <a:solidFill>
                        <a:srgbClr val="2e75b6"/>
                      </a:solidFill>
                      <a:prstDash val="solid"/>
                    </a:lnT>
                    <a:lnB w="6480">
                      <a:solidFill>
                        <a:srgbClr val="2e75b6"/>
                      </a:solidFill>
                      <a:prstDash val="solid"/>
                    </a:lnB>
                    <a:noFill/>
                  </a:tcPr>
                </a:tc>
                <a:tc>
                  <a:txBody>
                    <a:bodyPr lIns="0" rIns="0" tIns="0" bIns="0" anchor="b">
                      <a:noAutofit/>
                    </a:bodyPr>
                    <a:p>
                      <a:pPr algn="ctr">
                        <a:lnSpc>
                          <a:spcPct val="100000"/>
                        </a:lnSpc>
                      </a:pPr>
                      <a:r>
                        <a:rPr b="0" lang="it-IT" sz="1600" spc="-1" strike="noStrike">
                          <a:solidFill>
                            <a:srgbClr val="000000"/>
                          </a:solidFill>
                          <a:latin typeface="Calibri"/>
                        </a:rPr>
                        <a:t>55,49</a:t>
                      </a:r>
                      <a:endParaRPr b="0" lang="it-IT" sz="1600" spc="-1" strike="noStrike">
                        <a:solidFill>
                          <a:srgbClr val="000000"/>
                        </a:solidFill>
                        <a:latin typeface="Arial"/>
                      </a:endParaRPr>
                    </a:p>
                  </a:txBody>
                  <a:tcPr anchor="b">
                    <a:lnL w="12240">
                      <a:noFill/>
                      <a:prstDash val="solid"/>
                    </a:lnL>
                    <a:lnR w="12240">
                      <a:noFill/>
                      <a:prstDash val="solid"/>
                    </a:lnR>
                    <a:lnT w="6480">
                      <a:solidFill>
                        <a:srgbClr val="2e75b6"/>
                      </a:solidFill>
                      <a:prstDash val="solid"/>
                    </a:lnT>
                    <a:lnB w="6480">
                      <a:solidFill>
                        <a:srgbClr val="2e75b6"/>
                      </a:solidFill>
                      <a:prstDash val="solid"/>
                    </a:lnB>
                    <a:noFill/>
                  </a:tcPr>
                </a:tc>
                <a:tc>
                  <a:txBody>
                    <a:bodyPr lIns="0" rIns="0" tIns="0" bIns="0" anchor="ctr">
                      <a:noAutofit/>
                    </a:bodyPr>
                    <a:p>
                      <a:pPr algn="ctr">
                        <a:lnSpc>
                          <a:spcPct val="100000"/>
                        </a:lnSpc>
                      </a:pPr>
                      <a:r>
                        <a:rPr b="0" lang="it-IT" sz="1600" spc="-1" strike="noStrike">
                          <a:solidFill>
                            <a:srgbClr val="000000"/>
                          </a:solidFill>
                          <a:latin typeface="Calibri"/>
                        </a:rPr>
                        <a:t>33,72</a:t>
                      </a:r>
                      <a:endParaRPr b="0" lang="it-IT" sz="1600" spc="-1" strike="noStrike">
                        <a:solidFill>
                          <a:srgbClr val="000000"/>
                        </a:solidFill>
                        <a:latin typeface="Arial"/>
                      </a:endParaRPr>
                    </a:p>
                  </a:txBody>
                  <a:tcPr anchor="ctr">
                    <a:lnL w="12240">
                      <a:noFill/>
                      <a:prstDash val="solid"/>
                    </a:lnL>
                    <a:lnR w="12240">
                      <a:noFill/>
                      <a:prstDash val="solid"/>
                    </a:lnR>
                    <a:lnT w="6480">
                      <a:solidFill>
                        <a:srgbClr val="2e75b6"/>
                      </a:solidFill>
                      <a:prstDash val="solid"/>
                    </a:lnT>
                    <a:lnB w="6480">
                      <a:solidFill>
                        <a:srgbClr val="2e75b6"/>
                      </a:solidFill>
                      <a:prstDash val="solid"/>
                    </a:lnB>
                    <a:noFill/>
                  </a:tcPr>
                </a:tc>
              </a:tr>
              <a:tr h="239760">
                <a:tc>
                  <a:txBody>
                    <a:bodyPr lIns="36000" rIns="36000" tIns="72000" bIns="72000" anchor="ctr">
                      <a:noAutofit/>
                    </a:bodyPr>
                    <a:p>
                      <a:pPr>
                        <a:lnSpc>
                          <a:spcPct val="100000"/>
                        </a:lnSpc>
                      </a:pPr>
                      <a:r>
                        <a:rPr b="0" lang="it-IT" sz="1600" spc="-1" strike="noStrike">
                          <a:solidFill>
                            <a:srgbClr val="000000"/>
                          </a:solidFill>
                          <a:latin typeface="Calibri"/>
                          <a:ea typeface="Calibri"/>
                        </a:rPr>
                        <a:t>Marzo </a:t>
                      </a:r>
                      <a:endParaRPr b="0" lang="it-IT" sz="1600" spc="-1" strike="noStrike">
                        <a:solidFill>
                          <a:srgbClr val="000000"/>
                        </a:solidFill>
                        <a:latin typeface="Arial"/>
                      </a:endParaRPr>
                    </a:p>
                  </a:txBody>
                  <a:tcPr anchor="ctr" marL="36000" marR="36000">
                    <a:lnL w="12240">
                      <a:noFill/>
                      <a:prstDash val="solid"/>
                    </a:lnL>
                    <a:lnR w="12240">
                      <a:noFill/>
                      <a:prstDash val="solid"/>
                    </a:lnR>
                    <a:lnT w="6480">
                      <a:solidFill>
                        <a:srgbClr val="2e75b6"/>
                      </a:solidFill>
                      <a:prstDash val="solid"/>
                    </a:lnT>
                    <a:lnB w="6480">
                      <a:solidFill>
                        <a:srgbClr val="2e75b6"/>
                      </a:solidFill>
                      <a:prstDash val="solid"/>
                    </a:lnB>
                    <a:noFill/>
                  </a:tcPr>
                </a:tc>
                <a:tc>
                  <a:txBody>
                    <a:bodyPr lIns="0" rIns="0" tIns="0" bIns="0" anchor="b">
                      <a:noAutofit/>
                    </a:bodyPr>
                    <a:p>
                      <a:pPr algn="ctr">
                        <a:lnSpc>
                          <a:spcPct val="100000"/>
                        </a:lnSpc>
                      </a:pPr>
                      <a:r>
                        <a:rPr b="0" lang="it-IT" sz="1600" spc="-1" strike="noStrike">
                          <a:solidFill>
                            <a:srgbClr val="000000"/>
                          </a:solidFill>
                          <a:latin typeface="Calibri"/>
                        </a:rPr>
                        <a:t>9,32</a:t>
                      </a:r>
                      <a:endParaRPr b="0" lang="it-IT" sz="1600" spc="-1" strike="noStrike">
                        <a:solidFill>
                          <a:srgbClr val="000000"/>
                        </a:solidFill>
                        <a:latin typeface="Arial"/>
                      </a:endParaRPr>
                    </a:p>
                  </a:txBody>
                  <a:tcPr anchor="b">
                    <a:lnL w="12240">
                      <a:noFill/>
                      <a:prstDash val="solid"/>
                    </a:lnL>
                    <a:lnR w="12240">
                      <a:noFill/>
                      <a:prstDash val="solid"/>
                    </a:lnR>
                    <a:lnT w="6480">
                      <a:solidFill>
                        <a:srgbClr val="2e75b6"/>
                      </a:solidFill>
                      <a:prstDash val="solid"/>
                    </a:lnT>
                    <a:lnB w="6480">
                      <a:solidFill>
                        <a:srgbClr val="2e75b6"/>
                      </a:solidFill>
                      <a:prstDash val="solid"/>
                    </a:lnB>
                    <a:noFill/>
                  </a:tcPr>
                </a:tc>
                <a:tc>
                  <a:txBody>
                    <a:bodyPr lIns="0" rIns="0" tIns="0" bIns="0" anchor="b">
                      <a:noAutofit/>
                    </a:bodyPr>
                    <a:p>
                      <a:pPr algn="ctr">
                        <a:lnSpc>
                          <a:spcPct val="100000"/>
                        </a:lnSpc>
                      </a:pPr>
                      <a:r>
                        <a:rPr b="0" lang="it-IT" sz="1600" spc="-1" strike="noStrike">
                          <a:solidFill>
                            <a:srgbClr val="000000"/>
                          </a:solidFill>
                          <a:latin typeface="Calibri"/>
                        </a:rPr>
                        <a:t>44,71</a:t>
                      </a:r>
                      <a:endParaRPr b="0" lang="it-IT" sz="1600" spc="-1" strike="noStrike">
                        <a:solidFill>
                          <a:srgbClr val="000000"/>
                        </a:solidFill>
                        <a:latin typeface="Arial"/>
                      </a:endParaRPr>
                    </a:p>
                  </a:txBody>
                  <a:tcPr anchor="b">
                    <a:lnL w="12240">
                      <a:noFill/>
                      <a:prstDash val="solid"/>
                    </a:lnL>
                    <a:lnR w="12240">
                      <a:noFill/>
                      <a:prstDash val="solid"/>
                    </a:lnR>
                    <a:lnT w="6480">
                      <a:solidFill>
                        <a:srgbClr val="2e75b6"/>
                      </a:solidFill>
                      <a:prstDash val="solid"/>
                    </a:lnT>
                    <a:lnB w="6480">
                      <a:solidFill>
                        <a:srgbClr val="2e75b6"/>
                      </a:solidFill>
                      <a:prstDash val="solid"/>
                    </a:lnB>
                    <a:noFill/>
                  </a:tcPr>
                </a:tc>
                <a:tc>
                  <a:txBody>
                    <a:bodyPr lIns="0" rIns="0" tIns="0" bIns="0" anchor="ctr">
                      <a:noAutofit/>
                    </a:bodyPr>
                    <a:p>
                      <a:pPr algn="ctr">
                        <a:lnSpc>
                          <a:spcPct val="100000"/>
                        </a:lnSpc>
                      </a:pPr>
                      <a:r>
                        <a:rPr b="0" lang="it-IT" sz="1600" spc="-1" strike="noStrike">
                          <a:solidFill>
                            <a:srgbClr val="000000"/>
                          </a:solidFill>
                          <a:latin typeface="Calibri"/>
                        </a:rPr>
                        <a:t>24,99</a:t>
                      </a:r>
                      <a:endParaRPr b="0" lang="it-IT" sz="1600" spc="-1" strike="noStrike">
                        <a:solidFill>
                          <a:srgbClr val="000000"/>
                        </a:solidFill>
                        <a:latin typeface="Arial"/>
                      </a:endParaRPr>
                    </a:p>
                  </a:txBody>
                  <a:tcPr anchor="ctr">
                    <a:lnL w="12240">
                      <a:noFill/>
                      <a:prstDash val="solid"/>
                    </a:lnL>
                    <a:lnR w="12240">
                      <a:noFill/>
                      <a:prstDash val="solid"/>
                    </a:lnR>
                    <a:lnT w="6480">
                      <a:solidFill>
                        <a:srgbClr val="2e75b6"/>
                      </a:solidFill>
                      <a:prstDash val="solid"/>
                    </a:lnT>
                    <a:lnB w="6480">
                      <a:solidFill>
                        <a:srgbClr val="2e75b6"/>
                      </a:solidFill>
                      <a:prstDash val="solid"/>
                    </a:lnB>
                    <a:noFill/>
                  </a:tcPr>
                </a:tc>
              </a:tr>
              <a:tr h="239760">
                <a:tc>
                  <a:txBody>
                    <a:bodyPr lIns="36000" rIns="36000" tIns="72000" bIns="72000" anchor="ctr">
                      <a:noAutofit/>
                    </a:bodyPr>
                    <a:p>
                      <a:pPr>
                        <a:lnSpc>
                          <a:spcPct val="100000"/>
                        </a:lnSpc>
                      </a:pPr>
                      <a:r>
                        <a:rPr b="0" lang="it-IT" sz="1600" spc="-1" strike="noStrike">
                          <a:solidFill>
                            <a:srgbClr val="000000"/>
                          </a:solidFill>
                          <a:latin typeface="Calibri"/>
                          <a:ea typeface="Calibri"/>
                        </a:rPr>
                        <a:t>Aprile</a:t>
                      </a:r>
                      <a:endParaRPr b="0" lang="it-IT" sz="1600" spc="-1" strike="noStrike">
                        <a:solidFill>
                          <a:srgbClr val="000000"/>
                        </a:solidFill>
                        <a:latin typeface="Arial"/>
                      </a:endParaRPr>
                    </a:p>
                  </a:txBody>
                  <a:tcPr anchor="ctr" marL="36000" marR="36000">
                    <a:lnL w="12240">
                      <a:noFill/>
                      <a:prstDash val="solid"/>
                    </a:lnL>
                    <a:lnR w="12240">
                      <a:noFill/>
                      <a:prstDash val="solid"/>
                    </a:lnR>
                    <a:lnT w="6480">
                      <a:solidFill>
                        <a:srgbClr val="2e75b6"/>
                      </a:solidFill>
                      <a:prstDash val="solid"/>
                    </a:lnT>
                    <a:lnB w="6480">
                      <a:solidFill>
                        <a:srgbClr val="2e75b6"/>
                      </a:solidFill>
                      <a:prstDash val="solid"/>
                    </a:lnB>
                    <a:noFill/>
                  </a:tcPr>
                </a:tc>
                <a:tc>
                  <a:txBody>
                    <a:bodyPr lIns="0" rIns="0" tIns="0" bIns="0" anchor="b">
                      <a:noAutofit/>
                    </a:bodyPr>
                    <a:p>
                      <a:pPr algn="ctr">
                        <a:lnSpc>
                          <a:spcPct val="100000"/>
                        </a:lnSpc>
                      </a:pPr>
                      <a:r>
                        <a:rPr b="0" lang="it-IT" sz="1600" spc="-1" strike="noStrike">
                          <a:solidFill>
                            <a:srgbClr val="000000"/>
                          </a:solidFill>
                          <a:latin typeface="Calibri"/>
                        </a:rPr>
                        <a:t>12,24</a:t>
                      </a:r>
                      <a:endParaRPr b="0" lang="it-IT" sz="1600" spc="-1" strike="noStrike">
                        <a:solidFill>
                          <a:srgbClr val="000000"/>
                        </a:solidFill>
                        <a:latin typeface="Arial"/>
                      </a:endParaRPr>
                    </a:p>
                  </a:txBody>
                  <a:tcPr anchor="b">
                    <a:lnL w="12240">
                      <a:noFill/>
                      <a:prstDash val="solid"/>
                    </a:lnL>
                    <a:lnR w="12240">
                      <a:noFill/>
                      <a:prstDash val="solid"/>
                    </a:lnR>
                    <a:lnT w="6480">
                      <a:solidFill>
                        <a:srgbClr val="2e75b6"/>
                      </a:solidFill>
                      <a:prstDash val="solid"/>
                    </a:lnT>
                    <a:lnB w="6480">
                      <a:solidFill>
                        <a:srgbClr val="2e75b6"/>
                      </a:solidFill>
                      <a:prstDash val="solid"/>
                    </a:lnB>
                    <a:noFill/>
                  </a:tcPr>
                </a:tc>
                <a:tc>
                  <a:txBody>
                    <a:bodyPr lIns="0" rIns="0" tIns="0" bIns="0" anchor="b">
                      <a:noAutofit/>
                    </a:bodyPr>
                    <a:p>
                      <a:pPr algn="ctr">
                        <a:lnSpc>
                          <a:spcPct val="100000"/>
                        </a:lnSpc>
                      </a:pPr>
                      <a:r>
                        <a:rPr b="0" lang="it-IT" sz="1600" spc="-1" strike="noStrike">
                          <a:solidFill>
                            <a:srgbClr val="000000"/>
                          </a:solidFill>
                          <a:latin typeface="Calibri"/>
                        </a:rPr>
                        <a:t>29,64</a:t>
                      </a:r>
                      <a:endParaRPr b="0" lang="it-IT" sz="1600" spc="-1" strike="noStrike">
                        <a:solidFill>
                          <a:srgbClr val="000000"/>
                        </a:solidFill>
                        <a:latin typeface="Arial"/>
                      </a:endParaRPr>
                    </a:p>
                  </a:txBody>
                  <a:tcPr anchor="b">
                    <a:lnL w="12240">
                      <a:noFill/>
                      <a:prstDash val="solid"/>
                    </a:lnL>
                    <a:lnR w="12240">
                      <a:noFill/>
                      <a:prstDash val="solid"/>
                    </a:lnR>
                    <a:lnT w="6480">
                      <a:solidFill>
                        <a:srgbClr val="2e75b6"/>
                      </a:solidFill>
                      <a:prstDash val="solid"/>
                    </a:lnT>
                    <a:lnB w="6480">
                      <a:solidFill>
                        <a:srgbClr val="2e75b6"/>
                      </a:solidFill>
                      <a:prstDash val="solid"/>
                    </a:lnB>
                    <a:noFill/>
                  </a:tcPr>
                </a:tc>
                <a:tc>
                  <a:txBody>
                    <a:bodyPr lIns="0" rIns="0" tIns="0" bIns="0" anchor="ctr">
                      <a:noAutofit/>
                    </a:bodyPr>
                    <a:p>
                      <a:pPr algn="ctr">
                        <a:lnSpc>
                          <a:spcPct val="100000"/>
                        </a:lnSpc>
                      </a:pPr>
                      <a:r>
                        <a:rPr b="0" lang="it-IT" sz="1600" spc="-1" strike="noStrike">
                          <a:solidFill>
                            <a:srgbClr val="000000"/>
                          </a:solidFill>
                          <a:latin typeface="Calibri"/>
                        </a:rPr>
                        <a:t>21,38</a:t>
                      </a:r>
                      <a:endParaRPr b="0" lang="it-IT" sz="1600" spc="-1" strike="noStrike">
                        <a:solidFill>
                          <a:srgbClr val="000000"/>
                        </a:solidFill>
                        <a:latin typeface="Arial"/>
                      </a:endParaRPr>
                    </a:p>
                  </a:txBody>
                  <a:tcPr anchor="ctr">
                    <a:lnL w="12240">
                      <a:noFill/>
                      <a:prstDash val="solid"/>
                    </a:lnL>
                    <a:lnR w="12240">
                      <a:noFill/>
                      <a:prstDash val="solid"/>
                    </a:lnR>
                    <a:lnT w="6480">
                      <a:solidFill>
                        <a:srgbClr val="2e75b6"/>
                      </a:solidFill>
                      <a:prstDash val="solid"/>
                    </a:lnT>
                    <a:lnB w="6480">
                      <a:solidFill>
                        <a:srgbClr val="2e75b6"/>
                      </a:solidFill>
                      <a:prstDash val="solid"/>
                    </a:lnB>
                    <a:noFill/>
                  </a:tcPr>
                </a:tc>
              </a:tr>
              <a:tr h="239760">
                <a:tc>
                  <a:txBody>
                    <a:bodyPr lIns="36000" rIns="36000" tIns="72000" bIns="72000" anchor="ctr">
                      <a:noAutofit/>
                    </a:bodyPr>
                    <a:p>
                      <a:pPr>
                        <a:lnSpc>
                          <a:spcPct val="100000"/>
                        </a:lnSpc>
                      </a:pPr>
                      <a:r>
                        <a:rPr b="0" lang="it-IT" sz="1600" spc="-1" strike="noStrike">
                          <a:solidFill>
                            <a:srgbClr val="000000"/>
                          </a:solidFill>
                          <a:latin typeface="Calibri"/>
                          <a:ea typeface="Calibri"/>
                        </a:rPr>
                        <a:t>Maggio</a:t>
                      </a:r>
                      <a:endParaRPr b="0" lang="it-IT" sz="1600" spc="-1" strike="noStrike">
                        <a:solidFill>
                          <a:srgbClr val="000000"/>
                        </a:solidFill>
                        <a:latin typeface="Arial"/>
                      </a:endParaRPr>
                    </a:p>
                  </a:txBody>
                  <a:tcPr anchor="ctr" marL="36000" marR="36000">
                    <a:lnL w="12240">
                      <a:noFill/>
                      <a:prstDash val="solid"/>
                    </a:lnL>
                    <a:lnR w="12240">
                      <a:noFill/>
                      <a:prstDash val="solid"/>
                    </a:lnR>
                    <a:lnT w="6480">
                      <a:solidFill>
                        <a:srgbClr val="2e75b6"/>
                      </a:solidFill>
                      <a:prstDash val="solid"/>
                    </a:lnT>
                    <a:lnB w="6480">
                      <a:solidFill>
                        <a:srgbClr val="2e75b6"/>
                      </a:solidFill>
                      <a:prstDash val="solid"/>
                    </a:lnB>
                    <a:noFill/>
                  </a:tcPr>
                </a:tc>
                <a:tc>
                  <a:txBody>
                    <a:bodyPr lIns="0" rIns="0" tIns="0" bIns="0" anchor="b">
                      <a:noAutofit/>
                    </a:bodyPr>
                    <a:p>
                      <a:pPr algn="ctr">
                        <a:lnSpc>
                          <a:spcPct val="100000"/>
                        </a:lnSpc>
                      </a:pPr>
                      <a:r>
                        <a:rPr b="0" lang="it-IT" sz="1600" spc="-1" strike="noStrike">
                          <a:solidFill>
                            <a:srgbClr val="000000"/>
                          </a:solidFill>
                          <a:latin typeface="Calibri"/>
                        </a:rPr>
                        <a:t>-6,73</a:t>
                      </a:r>
                      <a:endParaRPr b="0" lang="it-IT" sz="1600" spc="-1" strike="noStrike">
                        <a:solidFill>
                          <a:srgbClr val="000000"/>
                        </a:solidFill>
                        <a:latin typeface="Arial"/>
                      </a:endParaRPr>
                    </a:p>
                  </a:txBody>
                  <a:tcPr anchor="b">
                    <a:lnL w="12240">
                      <a:noFill/>
                      <a:prstDash val="solid"/>
                    </a:lnL>
                    <a:lnR w="12240">
                      <a:noFill/>
                      <a:prstDash val="solid"/>
                    </a:lnR>
                    <a:lnT w="6480">
                      <a:solidFill>
                        <a:srgbClr val="2e75b6"/>
                      </a:solidFill>
                      <a:prstDash val="solid"/>
                    </a:lnT>
                    <a:lnB w="6480">
                      <a:solidFill>
                        <a:srgbClr val="2e75b6"/>
                      </a:solidFill>
                      <a:prstDash val="solid"/>
                    </a:lnB>
                    <a:solidFill>
                      <a:schemeClr val="accent2">
                        <a:lumMod val="40000"/>
                        <a:lumOff val="60000"/>
                      </a:schemeClr>
                    </a:solidFill>
                  </a:tcPr>
                </a:tc>
                <a:tc>
                  <a:txBody>
                    <a:bodyPr lIns="0" rIns="0" tIns="0" bIns="0" anchor="b">
                      <a:noAutofit/>
                    </a:bodyPr>
                    <a:p>
                      <a:pPr algn="ctr">
                        <a:lnSpc>
                          <a:spcPct val="100000"/>
                        </a:lnSpc>
                      </a:pPr>
                      <a:r>
                        <a:rPr b="0" lang="it-IT" sz="1600" spc="-1" strike="noStrike">
                          <a:solidFill>
                            <a:srgbClr val="000000"/>
                          </a:solidFill>
                          <a:latin typeface="Calibri"/>
                        </a:rPr>
                        <a:t>34,94</a:t>
                      </a:r>
                      <a:endParaRPr b="0" lang="it-IT" sz="1600" spc="-1" strike="noStrike">
                        <a:solidFill>
                          <a:srgbClr val="000000"/>
                        </a:solidFill>
                        <a:latin typeface="Arial"/>
                      </a:endParaRPr>
                    </a:p>
                  </a:txBody>
                  <a:tcPr anchor="b">
                    <a:lnL w="12240">
                      <a:noFill/>
                      <a:prstDash val="solid"/>
                    </a:lnL>
                    <a:lnR w="12240">
                      <a:noFill/>
                      <a:prstDash val="solid"/>
                    </a:lnR>
                    <a:lnT w="6480">
                      <a:solidFill>
                        <a:srgbClr val="2e75b6"/>
                      </a:solidFill>
                      <a:prstDash val="solid"/>
                    </a:lnT>
                    <a:lnB w="6480">
                      <a:solidFill>
                        <a:srgbClr val="2e75b6"/>
                      </a:solidFill>
                      <a:prstDash val="solid"/>
                    </a:lnB>
                    <a:noFill/>
                  </a:tcPr>
                </a:tc>
                <a:tc>
                  <a:txBody>
                    <a:bodyPr lIns="0" rIns="0" tIns="0" bIns="0" anchor="ctr">
                      <a:noAutofit/>
                    </a:bodyPr>
                    <a:p>
                      <a:pPr algn="ctr">
                        <a:lnSpc>
                          <a:spcPct val="100000"/>
                        </a:lnSpc>
                      </a:pPr>
                      <a:r>
                        <a:rPr b="0" lang="it-IT" sz="1600" spc="-1" strike="noStrike">
                          <a:solidFill>
                            <a:srgbClr val="000000"/>
                          </a:solidFill>
                          <a:latin typeface="Calibri"/>
                        </a:rPr>
                        <a:t>17,13</a:t>
                      </a:r>
                      <a:endParaRPr b="0" lang="it-IT" sz="1600" spc="-1" strike="noStrike">
                        <a:solidFill>
                          <a:srgbClr val="000000"/>
                        </a:solidFill>
                        <a:latin typeface="Arial"/>
                      </a:endParaRPr>
                    </a:p>
                  </a:txBody>
                  <a:tcPr anchor="ctr">
                    <a:lnL w="12240">
                      <a:noFill/>
                      <a:prstDash val="solid"/>
                    </a:lnL>
                    <a:lnR w="12240">
                      <a:noFill/>
                      <a:prstDash val="solid"/>
                    </a:lnR>
                    <a:lnT w="6480">
                      <a:solidFill>
                        <a:srgbClr val="2e75b6"/>
                      </a:solidFill>
                      <a:prstDash val="solid"/>
                    </a:lnT>
                    <a:lnB w="6480">
                      <a:solidFill>
                        <a:srgbClr val="2e75b6"/>
                      </a:solidFill>
                      <a:prstDash val="solid"/>
                    </a:lnB>
                    <a:noFill/>
                  </a:tcPr>
                </a:tc>
              </a:tr>
              <a:tr h="239760">
                <a:tc>
                  <a:txBody>
                    <a:bodyPr lIns="36000" rIns="36000" tIns="72000" bIns="72000" anchor="ctr">
                      <a:noAutofit/>
                    </a:bodyPr>
                    <a:p>
                      <a:pPr>
                        <a:lnSpc>
                          <a:spcPct val="100000"/>
                        </a:lnSpc>
                      </a:pPr>
                      <a:r>
                        <a:rPr b="0" lang="it-IT" sz="1600" spc="-1" strike="noStrike">
                          <a:solidFill>
                            <a:srgbClr val="000000"/>
                          </a:solidFill>
                          <a:latin typeface="Calibri"/>
                          <a:ea typeface="Calibri"/>
                        </a:rPr>
                        <a:t>Giugno</a:t>
                      </a:r>
                      <a:endParaRPr b="0" lang="it-IT" sz="1600" spc="-1" strike="noStrike">
                        <a:solidFill>
                          <a:srgbClr val="000000"/>
                        </a:solidFill>
                        <a:latin typeface="Arial"/>
                      </a:endParaRPr>
                    </a:p>
                  </a:txBody>
                  <a:tcPr anchor="ctr" marL="36000" marR="36000">
                    <a:lnL w="12240">
                      <a:noFill/>
                      <a:prstDash val="solid"/>
                    </a:lnL>
                    <a:lnR w="12240">
                      <a:noFill/>
                      <a:prstDash val="solid"/>
                    </a:lnR>
                    <a:lnT w="6480">
                      <a:solidFill>
                        <a:srgbClr val="2e75b6"/>
                      </a:solidFill>
                      <a:prstDash val="solid"/>
                    </a:lnT>
                    <a:lnB w="6480">
                      <a:solidFill>
                        <a:srgbClr val="2e75b6"/>
                      </a:solidFill>
                      <a:prstDash val="solid"/>
                    </a:lnB>
                    <a:noFill/>
                  </a:tcPr>
                </a:tc>
                <a:tc>
                  <a:txBody>
                    <a:bodyPr lIns="0" rIns="0" tIns="0" bIns="0" anchor="b">
                      <a:noAutofit/>
                    </a:bodyPr>
                    <a:p>
                      <a:pPr algn="ctr">
                        <a:lnSpc>
                          <a:spcPct val="100000"/>
                        </a:lnSpc>
                      </a:pPr>
                      <a:r>
                        <a:rPr b="0" lang="it-IT" sz="1600" spc="-1" strike="noStrike">
                          <a:solidFill>
                            <a:srgbClr val="000000"/>
                          </a:solidFill>
                          <a:latin typeface="Calibri"/>
                        </a:rPr>
                        <a:t>-0,90</a:t>
                      </a:r>
                      <a:endParaRPr b="0" lang="it-IT" sz="1600" spc="-1" strike="noStrike">
                        <a:solidFill>
                          <a:srgbClr val="000000"/>
                        </a:solidFill>
                        <a:latin typeface="Arial"/>
                      </a:endParaRPr>
                    </a:p>
                  </a:txBody>
                  <a:tcPr anchor="b">
                    <a:lnL w="12240">
                      <a:noFill/>
                      <a:prstDash val="solid"/>
                    </a:lnL>
                    <a:lnR w="12240">
                      <a:noFill/>
                      <a:prstDash val="solid"/>
                    </a:lnR>
                    <a:lnT w="6480">
                      <a:solidFill>
                        <a:srgbClr val="2e75b6"/>
                      </a:solidFill>
                      <a:prstDash val="solid"/>
                    </a:lnT>
                    <a:lnB w="6480">
                      <a:solidFill>
                        <a:srgbClr val="2e75b6"/>
                      </a:solidFill>
                      <a:prstDash val="solid"/>
                    </a:lnB>
                    <a:solidFill>
                      <a:schemeClr val="accent2">
                        <a:lumMod val="40000"/>
                        <a:lumOff val="60000"/>
                      </a:schemeClr>
                    </a:solidFill>
                  </a:tcPr>
                </a:tc>
                <a:tc>
                  <a:txBody>
                    <a:bodyPr lIns="0" rIns="0" tIns="0" bIns="0" anchor="b">
                      <a:noAutofit/>
                    </a:bodyPr>
                    <a:p>
                      <a:pPr algn="ctr">
                        <a:lnSpc>
                          <a:spcPct val="100000"/>
                        </a:lnSpc>
                      </a:pPr>
                      <a:r>
                        <a:rPr b="0" lang="it-IT" sz="1600" spc="-1" strike="noStrike">
                          <a:solidFill>
                            <a:srgbClr val="000000"/>
                          </a:solidFill>
                          <a:latin typeface="Calibri"/>
                        </a:rPr>
                        <a:t>10,75</a:t>
                      </a:r>
                      <a:endParaRPr b="0" lang="it-IT" sz="1600" spc="-1" strike="noStrike">
                        <a:solidFill>
                          <a:srgbClr val="000000"/>
                        </a:solidFill>
                        <a:latin typeface="Arial"/>
                      </a:endParaRPr>
                    </a:p>
                  </a:txBody>
                  <a:tcPr anchor="b">
                    <a:lnL w="12240">
                      <a:noFill/>
                      <a:prstDash val="solid"/>
                    </a:lnL>
                    <a:lnR w="12240">
                      <a:noFill/>
                      <a:prstDash val="solid"/>
                    </a:lnR>
                    <a:lnT w="6480">
                      <a:solidFill>
                        <a:srgbClr val="2e75b6"/>
                      </a:solidFill>
                      <a:prstDash val="solid"/>
                    </a:lnT>
                    <a:lnB w="6480">
                      <a:solidFill>
                        <a:srgbClr val="2e75b6"/>
                      </a:solidFill>
                      <a:prstDash val="solid"/>
                    </a:lnB>
                    <a:noFill/>
                  </a:tcPr>
                </a:tc>
                <a:tc>
                  <a:txBody>
                    <a:bodyPr lIns="0" rIns="0" tIns="0" bIns="0" anchor="ctr">
                      <a:noAutofit/>
                    </a:bodyPr>
                    <a:p>
                      <a:pPr algn="ctr">
                        <a:lnSpc>
                          <a:spcPct val="100000"/>
                        </a:lnSpc>
                      </a:pPr>
                      <a:r>
                        <a:rPr b="0" lang="it-IT" sz="1600" spc="-1" strike="noStrike">
                          <a:solidFill>
                            <a:srgbClr val="000000"/>
                          </a:solidFill>
                          <a:latin typeface="Calibri"/>
                        </a:rPr>
                        <a:t>5,14</a:t>
                      </a:r>
                      <a:endParaRPr b="0" lang="it-IT" sz="1600" spc="-1" strike="noStrike">
                        <a:solidFill>
                          <a:srgbClr val="000000"/>
                        </a:solidFill>
                        <a:latin typeface="Arial"/>
                      </a:endParaRPr>
                    </a:p>
                  </a:txBody>
                  <a:tcPr anchor="ctr">
                    <a:lnL w="12240">
                      <a:noFill/>
                      <a:prstDash val="solid"/>
                    </a:lnL>
                    <a:lnR w="12240">
                      <a:noFill/>
                      <a:prstDash val="solid"/>
                    </a:lnR>
                    <a:lnT w="6480">
                      <a:solidFill>
                        <a:srgbClr val="2e75b6"/>
                      </a:solidFill>
                      <a:prstDash val="solid"/>
                    </a:lnT>
                    <a:lnB w="6480">
                      <a:solidFill>
                        <a:srgbClr val="2e75b6"/>
                      </a:solidFill>
                      <a:prstDash val="solid"/>
                    </a:lnB>
                    <a:noFill/>
                  </a:tcPr>
                </a:tc>
              </a:tr>
              <a:tr h="239760">
                <a:tc>
                  <a:txBody>
                    <a:bodyPr lIns="36000" rIns="36000" tIns="72000" bIns="72000" anchor="ctr">
                      <a:noAutofit/>
                    </a:bodyPr>
                    <a:p>
                      <a:pPr>
                        <a:lnSpc>
                          <a:spcPct val="100000"/>
                        </a:lnSpc>
                      </a:pPr>
                      <a:r>
                        <a:rPr b="0" lang="it-IT" sz="1600" spc="-1" strike="noStrike">
                          <a:solidFill>
                            <a:srgbClr val="000000"/>
                          </a:solidFill>
                          <a:latin typeface="Calibri"/>
                          <a:ea typeface="Calibri"/>
                        </a:rPr>
                        <a:t>Luglio</a:t>
                      </a:r>
                      <a:endParaRPr b="0" lang="it-IT" sz="1600" spc="-1" strike="noStrike">
                        <a:solidFill>
                          <a:srgbClr val="000000"/>
                        </a:solidFill>
                        <a:latin typeface="Arial"/>
                      </a:endParaRPr>
                    </a:p>
                  </a:txBody>
                  <a:tcPr anchor="ctr" marL="36000" marR="36000">
                    <a:lnL w="12240">
                      <a:noFill/>
                      <a:prstDash val="solid"/>
                    </a:lnL>
                    <a:lnR w="12240">
                      <a:noFill/>
                      <a:prstDash val="solid"/>
                    </a:lnR>
                    <a:lnT w="6480">
                      <a:solidFill>
                        <a:srgbClr val="2e75b6"/>
                      </a:solidFill>
                      <a:prstDash val="solid"/>
                    </a:lnT>
                    <a:lnB w="6480">
                      <a:solidFill>
                        <a:srgbClr val="2e75b6"/>
                      </a:solidFill>
                      <a:prstDash val="solid"/>
                    </a:lnB>
                    <a:solidFill>
                      <a:schemeClr val="accent2">
                        <a:lumMod val="40000"/>
                        <a:lumOff val="60000"/>
                      </a:schemeClr>
                    </a:solidFill>
                  </a:tcPr>
                </a:tc>
                <a:tc>
                  <a:txBody>
                    <a:bodyPr lIns="0" rIns="0" tIns="0" bIns="0" anchor="b">
                      <a:noAutofit/>
                    </a:bodyPr>
                    <a:p>
                      <a:pPr algn="ctr">
                        <a:lnSpc>
                          <a:spcPct val="100000"/>
                        </a:lnSpc>
                      </a:pPr>
                      <a:r>
                        <a:rPr b="0" lang="it-IT" sz="1600" spc="-1" strike="noStrike">
                          <a:solidFill>
                            <a:srgbClr val="000000"/>
                          </a:solidFill>
                          <a:latin typeface="Calibri"/>
                        </a:rPr>
                        <a:t>-10,19</a:t>
                      </a:r>
                      <a:endParaRPr b="0" lang="it-IT" sz="1600" spc="-1" strike="noStrike">
                        <a:solidFill>
                          <a:srgbClr val="000000"/>
                        </a:solidFill>
                        <a:latin typeface="Arial"/>
                      </a:endParaRPr>
                    </a:p>
                  </a:txBody>
                  <a:tcPr anchor="b">
                    <a:lnL w="12240">
                      <a:noFill/>
                      <a:prstDash val="solid"/>
                    </a:lnL>
                    <a:lnR w="12240">
                      <a:noFill/>
                      <a:prstDash val="solid"/>
                    </a:lnR>
                    <a:lnT w="6480">
                      <a:solidFill>
                        <a:srgbClr val="2e75b6"/>
                      </a:solidFill>
                      <a:prstDash val="solid"/>
                    </a:lnT>
                    <a:lnB w="6480">
                      <a:solidFill>
                        <a:srgbClr val="2e75b6"/>
                      </a:solidFill>
                      <a:prstDash val="solid"/>
                    </a:lnB>
                    <a:solidFill>
                      <a:schemeClr val="accent2">
                        <a:lumMod val="40000"/>
                        <a:lumOff val="60000"/>
                      </a:schemeClr>
                    </a:solidFill>
                  </a:tcPr>
                </a:tc>
                <a:tc>
                  <a:txBody>
                    <a:bodyPr lIns="0" rIns="0" tIns="0" bIns="0" anchor="b">
                      <a:noAutofit/>
                    </a:bodyPr>
                    <a:p>
                      <a:pPr algn="ctr">
                        <a:lnSpc>
                          <a:spcPct val="100000"/>
                        </a:lnSpc>
                      </a:pPr>
                      <a:r>
                        <a:rPr b="0" lang="it-IT" sz="1600" spc="-1" strike="noStrike">
                          <a:solidFill>
                            <a:srgbClr val="000000"/>
                          </a:solidFill>
                          <a:latin typeface="Calibri"/>
                        </a:rPr>
                        <a:t>-5,54</a:t>
                      </a:r>
                      <a:endParaRPr b="0" lang="it-IT" sz="1600" spc="-1" strike="noStrike">
                        <a:solidFill>
                          <a:srgbClr val="000000"/>
                        </a:solidFill>
                        <a:latin typeface="Arial"/>
                      </a:endParaRPr>
                    </a:p>
                  </a:txBody>
                  <a:tcPr anchor="b">
                    <a:lnL w="12240">
                      <a:noFill/>
                      <a:prstDash val="solid"/>
                    </a:lnL>
                    <a:lnR w="12240">
                      <a:noFill/>
                      <a:prstDash val="solid"/>
                    </a:lnR>
                    <a:lnT w="6480">
                      <a:solidFill>
                        <a:srgbClr val="2e75b6"/>
                      </a:solidFill>
                      <a:prstDash val="solid"/>
                    </a:lnT>
                    <a:lnB w="6480">
                      <a:solidFill>
                        <a:srgbClr val="2e75b6"/>
                      </a:solidFill>
                      <a:prstDash val="solid"/>
                    </a:lnB>
                    <a:solidFill>
                      <a:schemeClr val="accent2">
                        <a:lumMod val="40000"/>
                        <a:lumOff val="60000"/>
                      </a:schemeClr>
                    </a:solidFill>
                  </a:tcPr>
                </a:tc>
                <a:tc>
                  <a:txBody>
                    <a:bodyPr lIns="0" rIns="0" tIns="0" bIns="0" anchor="ctr">
                      <a:noAutofit/>
                    </a:bodyPr>
                    <a:p>
                      <a:pPr algn="ctr">
                        <a:lnSpc>
                          <a:spcPct val="100000"/>
                        </a:lnSpc>
                      </a:pPr>
                      <a:r>
                        <a:rPr b="0" lang="it-IT" sz="1600" spc="-1" strike="noStrike">
                          <a:solidFill>
                            <a:srgbClr val="000000"/>
                          </a:solidFill>
                          <a:latin typeface="Calibri"/>
                        </a:rPr>
                        <a:t>-8,00</a:t>
                      </a:r>
                      <a:endParaRPr b="0" lang="it-IT" sz="1600" spc="-1" strike="noStrike">
                        <a:solidFill>
                          <a:srgbClr val="000000"/>
                        </a:solidFill>
                        <a:latin typeface="Arial"/>
                      </a:endParaRPr>
                    </a:p>
                  </a:txBody>
                  <a:tcPr anchor="ctr">
                    <a:lnL w="12240">
                      <a:noFill/>
                      <a:prstDash val="solid"/>
                    </a:lnL>
                    <a:lnR w="12240">
                      <a:noFill/>
                      <a:prstDash val="solid"/>
                    </a:lnR>
                    <a:lnT w="6480">
                      <a:solidFill>
                        <a:srgbClr val="2e75b6"/>
                      </a:solidFill>
                      <a:prstDash val="solid"/>
                    </a:lnT>
                    <a:lnB w="6480">
                      <a:solidFill>
                        <a:srgbClr val="2e75b6"/>
                      </a:solidFill>
                      <a:prstDash val="solid"/>
                    </a:lnB>
                    <a:solidFill>
                      <a:schemeClr val="accent2">
                        <a:lumMod val="40000"/>
                        <a:lumOff val="60000"/>
                      </a:schemeClr>
                    </a:solidFill>
                  </a:tcPr>
                </a:tc>
              </a:tr>
              <a:tr h="239760">
                <a:tc>
                  <a:txBody>
                    <a:bodyPr lIns="36000" rIns="36000" tIns="72000" bIns="72000" anchor="ctr">
                      <a:noAutofit/>
                    </a:bodyPr>
                    <a:p>
                      <a:pPr>
                        <a:lnSpc>
                          <a:spcPct val="100000"/>
                        </a:lnSpc>
                      </a:pPr>
                      <a:r>
                        <a:rPr b="0" lang="it-IT" sz="1600" spc="-1" strike="noStrike">
                          <a:solidFill>
                            <a:srgbClr val="000000"/>
                          </a:solidFill>
                          <a:latin typeface="Calibri"/>
                          <a:ea typeface="Calibri"/>
                        </a:rPr>
                        <a:t>Agosto</a:t>
                      </a:r>
                      <a:endParaRPr b="0" lang="it-IT" sz="1600" spc="-1" strike="noStrike">
                        <a:solidFill>
                          <a:srgbClr val="000000"/>
                        </a:solidFill>
                        <a:latin typeface="Arial"/>
                      </a:endParaRPr>
                    </a:p>
                  </a:txBody>
                  <a:tcPr anchor="ctr" marL="36000" marR="36000">
                    <a:lnL w="12240">
                      <a:noFill/>
                      <a:prstDash val="solid"/>
                    </a:lnL>
                    <a:lnR w="12240">
                      <a:noFill/>
                      <a:prstDash val="solid"/>
                    </a:lnR>
                    <a:lnT w="6480">
                      <a:solidFill>
                        <a:srgbClr val="2e75b6"/>
                      </a:solidFill>
                      <a:prstDash val="solid"/>
                    </a:lnT>
                    <a:lnB w="6480">
                      <a:solidFill>
                        <a:srgbClr val="2e75b6"/>
                      </a:solidFill>
                      <a:prstDash val="solid"/>
                    </a:lnB>
                    <a:noFill/>
                  </a:tcPr>
                </a:tc>
                <a:tc>
                  <a:txBody>
                    <a:bodyPr lIns="0" rIns="0" tIns="0" bIns="0" anchor="b">
                      <a:noAutofit/>
                    </a:bodyPr>
                    <a:p>
                      <a:pPr algn="ctr">
                        <a:lnSpc>
                          <a:spcPct val="100000"/>
                        </a:lnSpc>
                      </a:pPr>
                      <a:r>
                        <a:rPr b="0" lang="it-IT" sz="1600" spc="-1" strike="noStrike">
                          <a:solidFill>
                            <a:srgbClr val="000000"/>
                          </a:solidFill>
                          <a:latin typeface="Calibri"/>
                        </a:rPr>
                        <a:t>4,63</a:t>
                      </a:r>
                      <a:endParaRPr b="0" lang="it-IT" sz="1600" spc="-1" strike="noStrike">
                        <a:solidFill>
                          <a:srgbClr val="000000"/>
                        </a:solidFill>
                        <a:latin typeface="Arial"/>
                      </a:endParaRPr>
                    </a:p>
                  </a:txBody>
                  <a:tcPr anchor="b">
                    <a:lnL w="12240">
                      <a:noFill/>
                      <a:prstDash val="solid"/>
                    </a:lnL>
                    <a:lnR w="12240">
                      <a:noFill/>
                      <a:prstDash val="solid"/>
                    </a:lnR>
                    <a:lnT w="6480">
                      <a:solidFill>
                        <a:srgbClr val="2e75b6"/>
                      </a:solidFill>
                      <a:prstDash val="solid"/>
                    </a:lnT>
                    <a:lnB w="6480">
                      <a:solidFill>
                        <a:srgbClr val="2e75b6"/>
                      </a:solidFill>
                      <a:prstDash val="solid"/>
                    </a:lnB>
                    <a:noFill/>
                  </a:tcPr>
                </a:tc>
                <a:tc>
                  <a:txBody>
                    <a:bodyPr lIns="0" rIns="0" tIns="0" bIns="0" anchor="b">
                      <a:noAutofit/>
                    </a:bodyPr>
                    <a:p>
                      <a:pPr algn="ctr">
                        <a:lnSpc>
                          <a:spcPct val="100000"/>
                        </a:lnSpc>
                      </a:pPr>
                      <a:r>
                        <a:rPr b="0" lang="it-IT" sz="1600" spc="-1" strike="noStrike">
                          <a:solidFill>
                            <a:srgbClr val="000000"/>
                          </a:solidFill>
                          <a:latin typeface="Calibri"/>
                        </a:rPr>
                        <a:t>5,28</a:t>
                      </a:r>
                      <a:endParaRPr b="0" lang="it-IT" sz="1600" spc="-1" strike="noStrike">
                        <a:solidFill>
                          <a:srgbClr val="000000"/>
                        </a:solidFill>
                        <a:latin typeface="Arial"/>
                      </a:endParaRPr>
                    </a:p>
                  </a:txBody>
                  <a:tcPr anchor="b">
                    <a:lnL w="12240">
                      <a:noFill/>
                      <a:prstDash val="solid"/>
                    </a:lnL>
                    <a:lnR w="12240">
                      <a:noFill/>
                      <a:prstDash val="solid"/>
                    </a:lnR>
                    <a:lnT w="6480">
                      <a:solidFill>
                        <a:srgbClr val="2e75b6"/>
                      </a:solidFill>
                      <a:prstDash val="solid"/>
                    </a:lnT>
                    <a:lnB w="6480">
                      <a:solidFill>
                        <a:srgbClr val="2e75b6"/>
                      </a:solidFill>
                      <a:prstDash val="solid"/>
                    </a:lnB>
                    <a:noFill/>
                  </a:tcPr>
                </a:tc>
                <a:tc>
                  <a:txBody>
                    <a:bodyPr lIns="0" rIns="0" tIns="0" bIns="0" anchor="ctr">
                      <a:noAutofit/>
                    </a:bodyPr>
                    <a:p>
                      <a:pPr algn="ctr">
                        <a:lnSpc>
                          <a:spcPct val="100000"/>
                        </a:lnSpc>
                      </a:pPr>
                      <a:r>
                        <a:rPr b="0" lang="it-IT" sz="1600" spc="-1" strike="noStrike">
                          <a:solidFill>
                            <a:srgbClr val="000000"/>
                          </a:solidFill>
                          <a:latin typeface="Calibri"/>
                        </a:rPr>
                        <a:t>4,90</a:t>
                      </a:r>
                      <a:endParaRPr b="0" lang="it-IT" sz="1600" spc="-1" strike="noStrike">
                        <a:solidFill>
                          <a:srgbClr val="000000"/>
                        </a:solidFill>
                        <a:latin typeface="Arial"/>
                      </a:endParaRPr>
                    </a:p>
                  </a:txBody>
                  <a:tcPr anchor="ctr">
                    <a:lnL w="12240">
                      <a:noFill/>
                      <a:prstDash val="solid"/>
                    </a:lnL>
                    <a:lnR w="12240">
                      <a:noFill/>
                      <a:prstDash val="solid"/>
                    </a:lnR>
                    <a:lnT w="6480">
                      <a:solidFill>
                        <a:srgbClr val="2e75b6"/>
                      </a:solidFill>
                      <a:prstDash val="solid"/>
                    </a:lnT>
                    <a:lnB w="6480">
                      <a:solidFill>
                        <a:srgbClr val="2e75b6"/>
                      </a:solidFill>
                      <a:prstDash val="solid"/>
                    </a:lnB>
                    <a:noFill/>
                  </a:tcPr>
                </a:tc>
              </a:tr>
              <a:tr h="239760">
                <a:tc>
                  <a:txBody>
                    <a:bodyPr lIns="36000" rIns="36000" tIns="72000" bIns="72000" anchor="ctr">
                      <a:noAutofit/>
                    </a:bodyPr>
                    <a:p>
                      <a:pPr>
                        <a:lnSpc>
                          <a:spcPct val="100000"/>
                        </a:lnSpc>
                      </a:pPr>
                      <a:r>
                        <a:rPr b="0" lang="it-IT" sz="1600" spc="-1" strike="noStrike">
                          <a:solidFill>
                            <a:srgbClr val="000000"/>
                          </a:solidFill>
                          <a:latin typeface="Calibri"/>
                          <a:ea typeface="Calibri"/>
                        </a:rPr>
                        <a:t>Settembre</a:t>
                      </a:r>
                      <a:endParaRPr b="0" lang="it-IT" sz="1600" spc="-1" strike="noStrike">
                        <a:solidFill>
                          <a:srgbClr val="000000"/>
                        </a:solidFill>
                        <a:latin typeface="Arial"/>
                      </a:endParaRPr>
                    </a:p>
                  </a:txBody>
                  <a:tcPr anchor="ctr" marL="36000" marR="36000">
                    <a:lnL w="12240">
                      <a:noFill/>
                      <a:prstDash val="solid"/>
                    </a:lnL>
                    <a:lnR w="12240">
                      <a:noFill/>
                      <a:prstDash val="solid"/>
                    </a:lnR>
                    <a:lnT w="6480">
                      <a:solidFill>
                        <a:srgbClr val="2e75b6"/>
                      </a:solidFill>
                      <a:prstDash val="solid"/>
                    </a:lnT>
                    <a:lnB w="6480">
                      <a:solidFill>
                        <a:srgbClr val="2e75b6"/>
                      </a:solidFill>
                      <a:prstDash val="solid"/>
                    </a:lnB>
                    <a:noFill/>
                  </a:tcPr>
                </a:tc>
                <a:tc>
                  <a:txBody>
                    <a:bodyPr lIns="0" rIns="0" tIns="0" bIns="0" anchor="b">
                      <a:noAutofit/>
                    </a:bodyPr>
                    <a:p>
                      <a:pPr algn="ctr">
                        <a:lnSpc>
                          <a:spcPct val="100000"/>
                        </a:lnSpc>
                      </a:pPr>
                      <a:r>
                        <a:rPr b="0" lang="it-IT" sz="1600" spc="-1" strike="noStrike">
                          <a:solidFill>
                            <a:srgbClr val="000000"/>
                          </a:solidFill>
                          <a:latin typeface="Calibri"/>
                        </a:rPr>
                        <a:t>5,49</a:t>
                      </a:r>
                      <a:endParaRPr b="0" lang="it-IT" sz="1600" spc="-1" strike="noStrike">
                        <a:solidFill>
                          <a:srgbClr val="000000"/>
                        </a:solidFill>
                        <a:latin typeface="Arial"/>
                      </a:endParaRPr>
                    </a:p>
                  </a:txBody>
                  <a:tcPr anchor="b">
                    <a:lnL w="12240">
                      <a:noFill/>
                      <a:prstDash val="solid"/>
                    </a:lnL>
                    <a:lnR w="12240">
                      <a:noFill/>
                      <a:prstDash val="solid"/>
                    </a:lnR>
                    <a:lnT w="6480">
                      <a:solidFill>
                        <a:srgbClr val="2e75b6"/>
                      </a:solidFill>
                      <a:prstDash val="solid"/>
                    </a:lnT>
                    <a:lnB w="6480">
                      <a:solidFill>
                        <a:srgbClr val="2e75b6"/>
                      </a:solidFill>
                      <a:prstDash val="solid"/>
                    </a:lnB>
                    <a:noFill/>
                  </a:tcPr>
                </a:tc>
                <a:tc>
                  <a:txBody>
                    <a:bodyPr lIns="0" rIns="0" tIns="0" bIns="0" anchor="b">
                      <a:noAutofit/>
                    </a:bodyPr>
                    <a:p>
                      <a:pPr algn="ctr">
                        <a:lnSpc>
                          <a:spcPct val="100000"/>
                        </a:lnSpc>
                      </a:pPr>
                      <a:r>
                        <a:rPr b="0" lang="it-IT" sz="1600" spc="-1" strike="noStrike">
                          <a:solidFill>
                            <a:srgbClr val="000000"/>
                          </a:solidFill>
                          <a:latin typeface="Calibri"/>
                        </a:rPr>
                        <a:t>13,91</a:t>
                      </a:r>
                      <a:endParaRPr b="0" lang="it-IT" sz="1600" spc="-1" strike="noStrike">
                        <a:solidFill>
                          <a:srgbClr val="000000"/>
                        </a:solidFill>
                        <a:latin typeface="Arial"/>
                      </a:endParaRPr>
                    </a:p>
                  </a:txBody>
                  <a:tcPr anchor="b">
                    <a:lnL w="12240">
                      <a:noFill/>
                      <a:prstDash val="solid"/>
                    </a:lnL>
                    <a:lnR w="12240">
                      <a:noFill/>
                      <a:prstDash val="solid"/>
                    </a:lnR>
                    <a:lnT w="6480">
                      <a:solidFill>
                        <a:srgbClr val="2e75b6"/>
                      </a:solidFill>
                      <a:prstDash val="solid"/>
                    </a:lnT>
                    <a:lnB w="6480">
                      <a:solidFill>
                        <a:srgbClr val="2e75b6"/>
                      </a:solidFill>
                      <a:prstDash val="solid"/>
                    </a:lnB>
                    <a:noFill/>
                  </a:tcPr>
                </a:tc>
                <a:tc>
                  <a:txBody>
                    <a:bodyPr lIns="0" rIns="0" tIns="0" bIns="0" anchor="ctr">
                      <a:noAutofit/>
                    </a:bodyPr>
                    <a:p>
                      <a:pPr algn="ctr">
                        <a:lnSpc>
                          <a:spcPct val="100000"/>
                        </a:lnSpc>
                      </a:pPr>
                      <a:r>
                        <a:rPr b="0" lang="it-IT" sz="1600" spc="-1" strike="noStrike">
                          <a:solidFill>
                            <a:srgbClr val="000000"/>
                          </a:solidFill>
                          <a:latin typeface="Calibri"/>
                        </a:rPr>
                        <a:t>10,36</a:t>
                      </a:r>
                      <a:endParaRPr b="0" lang="it-IT" sz="1600" spc="-1" strike="noStrike">
                        <a:solidFill>
                          <a:srgbClr val="000000"/>
                        </a:solidFill>
                        <a:latin typeface="Arial"/>
                      </a:endParaRPr>
                    </a:p>
                  </a:txBody>
                  <a:tcPr anchor="ctr">
                    <a:lnL w="12240">
                      <a:noFill/>
                      <a:prstDash val="solid"/>
                    </a:lnL>
                    <a:lnR w="12240">
                      <a:noFill/>
                      <a:prstDash val="solid"/>
                    </a:lnR>
                    <a:lnT w="6480">
                      <a:solidFill>
                        <a:srgbClr val="2e75b6"/>
                      </a:solidFill>
                      <a:prstDash val="solid"/>
                    </a:lnT>
                    <a:lnB w="6480">
                      <a:solidFill>
                        <a:srgbClr val="2e75b6"/>
                      </a:solidFill>
                      <a:prstDash val="solid"/>
                    </a:lnB>
                    <a:noFill/>
                  </a:tcPr>
                </a:tc>
              </a:tr>
              <a:tr h="239760">
                <a:tc>
                  <a:txBody>
                    <a:bodyPr lIns="36000" rIns="36000" tIns="72000" bIns="72000" anchor="ctr">
                      <a:noAutofit/>
                    </a:bodyPr>
                    <a:p>
                      <a:pPr>
                        <a:lnSpc>
                          <a:spcPct val="100000"/>
                        </a:lnSpc>
                      </a:pPr>
                      <a:r>
                        <a:rPr b="0" lang="it-IT" sz="1600" spc="-1" strike="noStrike">
                          <a:solidFill>
                            <a:srgbClr val="000000"/>
                          </a:solidFill>
                          <a:latin typeface="Calibri"/>
                          <a:ea typeface="Calibri"/>
                        </a:rPr>
                        <a:t>Ottobre</a:t>
                      </a:r>
                      <a:endParaRPr b="0" lang="it-IT" sz="1600" spc="-1" strike="noStrike">
                        <a:solidFill>
                          <a:srgbClr val="000000"/>
                        </a:solidFill>
                        <a:latin typeface="Arial"/>
                      </a:endParaRPr>
                    </a:p>
                  </a:txBody>
                  <a:tcPr anchor="ctr" marL="36000" marR="36000">
                    <a:lnL w="12240">
                      <a:noFill/>
                      <a:prstDash val="solid"/>
                    </a:lnL>
                    <a:lnR w="12240">
                      <a:noFill/>
                      <a:prstDash val="solid"/>
                    </a:lnR>
                    <a:lnT w="6480">
                      <a:solidFill>
                        <a:srgbClr val="2e75b6"/>
                      </a:solidFill>
                      <a:prstDash val="solid"/>
                    </a:lnT>
                    <a:lnB w="6480">
                      <a:solidFill>
                        <a:srgbClr val="2e75b6"/>
                      </a:solidFill>
                      <a:prstDash val="solid"/>
                    </a:lnB>
                    <a:noFill/>
                  </a:tcPr>
                </a:tc>
                <a:tc>
                  <a:txBody>
                    <a:bodyPr lIns="0" rIns="0" tIns="0" bIns="0" anchor="b">
                      <a:noAutofit/>
                    </a:bodyPr>
                    <a:p>
                      <a:pPr algn="ctr">
                        <a:lnSpc>
                          <a:spcPct val="100000"/>
                        </a:lnSpc>
                      </a:pPr>
                      <a:r>
                        <a:rPr b="0" lang="it-IT" sz="1600" spc="-1" strike="noStrike">
                          <a:solidFill>
                            <a:srgbClr val="000000"/>
                          </a:solidFill>
                          <a:latin typeface="Calibri"/>
                        </a:rPr>
                        <a:t>-4,26</a:t>
                      </a:r>
                      <a:endParaRPr b="0" lang="it-IT" sz="1600" spc="-1" strike="noStrike">
                        <a:solidFill>
                          <a:srgbClr val="000000"/>
                        </a:solidFill>
                        <a:latin typeface="Arial"/>
                      </a:endParaRPr>
                    </a:p>
                  </a:txBody>
                  <a:tcPr anchor="b">
                    <a:lnL w="12240">
                      <a:noFill/>
                      <a:prstDash val="solid"/>
                    </a:lnL>
                    <a:lnR w="12240">
                      <a:noFill/>
                      <a:prstDash val="solid"/>
                    </a:lnR>
                    <a:lnT w="6480">
                      <a:solidFill>
                        <a:srgbClr val="2e75b6"/>
                      </a:solidFill>
                      <a:prstDash val="solid"/>
                    </a:lnT>
                    <a:lnB w="6480">
                      <a:solidFill>
                        <a:srgbClr val="2e75b6"/>
                      </a:solidFill>
                      <a:prstDash val="solid"/>
                    </a:lnB>
                    <a:solidFill>
                      <a:schemeClr val="accent2">
                        <a:lumMod val="40000"/>
                        <a:lumOff val="60000"/>
                      </a:schemeClr>
                    </a:solidFill>
                  </a:tcPr>
                </a:tc>
                <a:tc>
                  <a:txBody>
                    <a:bodyPr lIns="0" rIns="0" tIns="0" bIns="0" anchor="b">
                      <a:noAutofit/>
                    </a:bodyPr>
                    <a:p>
                      <a:pPr algn="ctr">
                        <a:lnSpc>
                          <a:spcPct val="100000"/>
                        </a:lnSpc>
                      </a:pPr>
                      <a:r>
                        <a:rPr b="0" lang="it-IT" sz="1600" spc="-1" strike="noStrike">
                          <a:solidFill>
                            <a:srgbClr val="000000"/>
                          </a:solidFill>
                          <a:latin typeface="Calibri"/>
                        </a:rPr>
                        <a:t>22,31</a:t>
                      </a:r>
                      <a:endParaRPr b="0" lang="it-IT" sz="1600" spc="-1" strike="noStrike">
                        <a:solidFill>
                          <a:srgbClr val="000000"/>
                        </a:solidFill>
                        <a:latin typeface="Arial"/>
                      </a:endParaRPr>
                    </a:p>
                  </a:txBody>
                  <a:tcPr anchor="b">
                    <a:lnL w="12240">
                      <a:noFill/>
                      <a:prstDash val="solid"/>
                    </a:lnL>
                    <a:lnR w="12240">
                      <a:noFill/>
                      <a:prstDash val="solid"/>
                    </a:lnR>
                    <a:lnT w="6480">
                      <a:solidFill>
                        <a:srgbClr val="2e75b6"/>
                      </a:solidFill>
                      <a:prstDash val="solid"/>
                    </a:lnT>
                    <a:lnB w="6480">
                      <a:solidFill>
                        <a:srgbClr val="2e75b6"/>
                      </a:solidFill>
                      <a:prstDash val="solid"/>
                    </a:lnB>
                    <a:noFill/>
                  </a:tcPr>
                </a:tc>
                <a:tc>
                  <a:txBody>
                    <a:bodyPr lIns="0" rIns="0" tIns="0" bIns="0" anchor="ctr">
                      <a:noAutofit/>
                    </a:bodyPr>
                    <a:p>
                      <a:pPr algn="ctr">
                        <a:lnSpc>
                          <a:spcPct val="100000"/>
                        </a:lnSpc>
                      </a:pPr>
                      <a:r>
                        <a:rPr b="0" lang="it-IT" sz="1600" spc="-1" strike="noStrike">
                          <a:solidFill>
                            <a:srgbClr val="000000"/>
                          </a:solidFill>
                          <a:latin typeface="Calibri"/>
                        </a:rPr>
                        <a:t>11,53</a:t>
                      </a:r>
                      <a:endParaRPr b="0" lang="it-IT" sz="1600" spc="-1" strike="noStrike">
                        <a:solidFill>
                          <a:srgbClr val="000000"/>
                        </a:solidFill>
                        <a:latin typeface="Arial"/>
                      </a:endParaRPr>
                    </a:p>
                  </a:txBody>
                  <a:tcPr anchor="ctr">
                    <a:lnL w="12240">
                      <a:noFill/>
                      <a:prstDash val="solid"/>
                    </a:lnL>
                    <a:lnR w="12240">
                      <a:noFill/>
                      <a:prstDash val="solid"/>
                    </a:lnR>
                    <a:lnT w="6480">
                      <a:solidFill>
                        <a:srgbClr val="2e75b6"/>
                      </a:solidFill>
                      <a:prstDash val="solid"/>
                    </a:lnT>
                    <a:lnB w="6480">
                      <a:solidFill>
                        <a:srgbClr val="2e75b6"/>
                      </a:solidFill>
                      <a:prstDash val="solid"/>
                    </a:lnB>
                    <a:noFill/>
                  </a:tcPr>
                </a:tc>
              </a:tr>
              <a:tr h="239760">
                <a:tc>
                  <a:txBody>
                    <a:bodyPr lIns="36000" rIns="36000" tIns="72000" bIns="72000" anchor="ctr">
                      <a:noAutofit/>
                    </a:bodyPr>
                    <a:p>
                      <a:pPr>
                        <a:lnSpc>
                          <a:spcPct val="100000"/>
                        </a:lnSpc>
                      </a:pPr>
                      <a:r>
                        <a:rPr b="0" lang="it-IT" sz="1600" spc="-1" strike="noStrike">
                          <a:solidFill>
                            <a:srgbClr val="000000"/>
                          </a:solidFill>
                          <a:latin typeface="Calibri"/>
                          <a:ea typeface="Calibri"/>
                        </a:rPr>
                        <a:t>Novembre</a:t>
                      </a:r>
                      <a:endParaRPr b="0" lang="it-IT" sz="1600" spc="-1" strike="noStrike">
                        <a:solidFill>
                          <a:srgbClr val="000000"/>
                        </a:solidFill>
                        <a:latin typeface="Arial"/>
                      </a:endParaRPr>
                    </a:p>
                  </a:txBody>
                  <a:tcPr anchor="ctr" marL="36000" marR="36000">
                    <a:lnL w="12240">
                      <a:noFill/>
                      <a:prstDash val="solid"/>
                    </a:lnL>
                    <a:lnR w="12240">
                      <a:noFill/>
                      <a:prstDash val="solid"/>
                    </a:lnR>
                    <a:lnT w="6480">
                      <a:solidFill>
                        <a:srgbClr val="2e75b6"/>
                      </a:solidFill>
                      <a:prstDash val="solid"/>
                    </a:lnT>
                    <a:lnB w="6480">
                      <a:solidFill>
                        <a:srgbClr val="2e75b6"/>
                      </a:solidFill>
                      <a:prstDash val="solid"/>
                    </a:lnB>
                    <a:noFill/>
                  </a:tcPr>
                </a:tc>
                <a:tc>
                  <a:txBody>
                    <a:bodyPr lIns="0" rIns="0" tIns="0" bIns="0" anchor="b">
                      <a:noAutofit/>
                    </a:bodyPr>
                    <a:p>
                      <a:pPr algn="ctr">
                        <a:lnSpc>
                          <a:spcPct val="100000"/>
                        </a:lnSpc>
                      </a:pPr>
                      <a:r>
                        <a:rPr b="0" lang="it-IT" sz="1600" spc="-1" strike="noStrike">
                          <a:solidFill>
                            <a:srgbClr val="000000"/>
                          </a:solidFill>
                          <a:latin typeface="Calibri"/>
                        </a:rPr>
                        <a:t>-0,34</a:t>
                      </a:r>
                      <a:endParaRPr b="0" lang="it-IT" sz="1600" spc="-1" strike="noStrike">
                        <a:solidFill>
                          <a:srgbClr val="000000"/>
                        </a:solidFill>
                        <a:latin typeface="Arial"/>
                      </a:endParaRPr>
                    </a:p>
                  </a:txBody>
                  <a:tcPr anchor="b">
                    <a:lnL w="12240">
                      <a:noFill/>
                      <a:prstDash val="solid"/>
                    </a:lnL>
                    <a:lnR w="12240">
                      <a:noFill/>
                      <a:prstDash val="solid"/>
                    </a:lnR>
                    <a:lnT w="6480">
                      <a:solidFill>
                        <a:srgbClr val="2e75b6"/>
                      </a:solidFill>
                      <a:prstDash val="solid"/>
                    </a:lnT>
                    <a:lnB w="6480">
                      <a:solidFill>
                        <a:srgbClr val="2e75b6"/>
                      </a:solidFill>
                      <a:prstDash val="solid"/>
                    </a:lnB>
                    <a:solidFill>
                      <a:schemeClr val="accent2">
                        <a:lumMod val="40000"/>
                        <a:lumOff val="60000"/>
                      </a:schemeClr>
                    </a:solidFill>
                  </a:tcPr>
                </a:tc>
                <a:tc>
                  <a:txBody>
                    <a:bodyPr lIns="0" rIns="0" tIns="0" bIns="0" anchor="b">
                      <a:noAutofit/>
                    </a:bodyPr>
                    <a:p>
                      <a:pPr algn="ctr">
                        <a:lnSpc>
                          <a:spcPct val="100000"/>
                        </a:lnSpc>
                      </a:pPr>
                      <a:r>
                        <a:rPr b="0" lang="it-IT" sz="1600" spc="-1" strike="noStrike">
                          <a:solidFill>
                            <a:srgbClr val="000000"/>
                          </a:solidFill>
                          <a:latin typeface="Calibri"/>
                        </a:rPr>
                        <a:t>7,72</a:t>
                      </a:r>
                      <a:endParaRPr b="0" lang="it-IT" sz="1600" spc="-1" strike="noStrike">
                        <a:solidFill>
                          <a:srgbClr val="000000"/>
                        </a:solidFill>
                        <a:latin typeface="Arial"/>
                      </a:endParaRPr>
                    </a:p>
                  </a:txBody>
                  <a:tcPr anchor="b">
                    <a:lnL w="12240">
                      <a:noFill/>
                      <a:prstDash val="solid"/>
                    </a:lnL>
                    <a:lnR w="12240">
                      <a:noFill/>
                      <a:prstDash val="solid"/>
                    </a:lnR>
                    <a:lnT w="6480">
                      <a:solidFill>
                        <a:srgbClr val="2e75b6"/>
                      </a:solidFill>
                      <a:prstDash val="solid"/>
                    </a:lnT>
                    <a:lnB w="6480">
                      <a:solidFill>
                        <a:srgbClr val="2e75b6"/>
                      </a:solidFill>
                      <a:prstDash val="solid"/>
                    </a:lnB>
                    <a:noFill/>
                  </a:tcPr>
                </a:tc>
                <a:tc>
                  <a:txBody>
                    <a:bodyPr lIns="0" rIns="0" tIns="0" bIns="0" anchor="ctr">
                      <a:noAutofit/>
                    </a:bodyPr>
                    <a:p>
                      <a:pPr algn="ctr">
                        <a:lnSpc>
                          <a:spcPct val="100000"/>
                        </a:lnSpc>
                      </a:pPr>
                      <a:r>
                        <a:rPr b="0" lang="it-IT" sz="1600" spc="-1" strike="noStrike">
                          <a:solidFill>
                            <a:srgbClr val="000000"/>
                          </a:solidFill>
                          <a:latin typeface="Calibri"/>
                        </a:rPr>
                        <a:t>3,14</a:t>
                      </a:r>
                      <a:endParaRPr b="0" lang="it-IT" sz="1600" spc="-1" strike="noStrike">
                        <a:solidFill>
                          <a:srgbClr val="000000"/>
                        </a:solidFill>
                        <a:latin typeface="Arial"/>
                      </a:endParaRPr>
                    </a:p>
                  </a:txBody>
                  <a:tcPr anchor="ctr">
                    <a:lnL w="12240">
                      <a:noFill/>
                      <a:prstDash val="solid"/>
                    </a:lnL>
                    <a:lnR w="12240">
                      <a:noFill/>
                      <a:prstDash val="solid"/>
                    </a:lnR>
                    <a:lnT w="6480">
                      <a:solidFill>
                        <a:srgbClr val="2e75b6"/>
                      </a:solidFill>
                      <a:prstDash val="solid"/>
                    </a:lnT>
                    <a:lnB w="6480">
                      <a:solidFill>
                        <a:srgbClr val="2e75b6"/>
                      </a:solidFill>
                      <a:prstDash val="solid"/>
                    </a:lnB>
                    <a:noFill/>
                  </a:tcPr>
                </a:tc>
              </a:tr>
              <a:tr h="239760">
                <a:tc>
                  <a:txBody>
                    <a:bodyPr lIns="36000" rIns="36000" tIns="72000" bIns="72000" anchor="ctr">
                      <a:noAutofit/>
                    </a:bodyPr>
                    <a:p>
                      <a:pPr>
                        <a:lnSpc>
                          <a:spcPct val="100000"/>
                        </a:lnSpc>
                      </a:pPr>
                      <a:r>
                        <a:rPr b="0" lang="it-IT" sz="1600" spc="-1" strike="noStrike">
                          <a:solidFill>
                            <a:srgbClr val="000000"/>
                          </a:solidFill>
                          <a:latin typeface="Calibri"/>
                          <a:ea typeface="Calibri"/>
                        </a:rPr>
                        <a:t>Dicembre</a:t>
                      </a:r>
                      <a:endParaRPr b="0" lang="it-IT" sz="1600" spc="-1" strike="noStrike">
                        <a:solidFill>
                          <a:srgbClr val="000000"/>
                        </a:solidFill>
                        <a:latin typeface="Arial"/>
                      </a:endParaRPr>
                    </a:p>
                  </a:txBody>
                  <a:tcPr anchor="ctr" marL="36000" marR="36000">
                    <a:lnL w="12240">
                      <a:noFill/>
                      <a:prstDash val="solid"/>
                    </a:lnL>
                    <a:lnR w="12240">
                      <a:noFill/>
                      <a:prstDash val="solid"/>
                    </a:lnR>
                    <a:lnT w="6480">
                      <a:solidFill>
                        <a:srgbClr val="2e75b6"/>
                      </a:solidFill>
                      <a:prstDash val="solid"/>
                    </a:lnT>
                    <a:lnB w="6480">
                      <a:noFill/>
                      <a:prstDash val="solid"/>
                    </a:lnB>
                    <a:noFill/>
                  </a:tcPr>
                </a:tc>
                <a:tc>
                  <a:txBody>
                    <a:bodyPr lIns="0" rIns="0" tIns="0" bIns="0" anchor="b">
                      <a:noAutofit/>
                    </a:bodyPr>
                    <a:p>
                      <a:pPr algn="ctr">
                        <a:lnSpc>
                          <a:spcPct val="100000"/>
                        </a:lnSpc>
                      </a:pPr>
                      <a:r>
                        <a:rPr b="0" lang="it-IT" sz="1600" spc="-1" strike="noStrike">
                          <a:solidFill>
                            <a:srgbClr val="000000"/>
                          </a:solidFill>
                          <a:latin typeface="Calibri"/>
                        </a:rPr>
                        <a:t>7,07</a:t>
                      </a:r>
                      <a:endParaRPr b="0" lang="it-IT" sz="1600" spc="-1" strike="noStrike">
                        <a:solidFill>
                          <a:srgbClr val="000000"/>
                        </a:solidFill>
                        <a:latin typeface="Arial"/>
                      </a:endParaRPr>
                    </a:p>
                  </a:txBody>
                  <a:tcPr anchor="b">
                    <a:lnL w="12240">
                      <a:noFill/>
                      <a:prstDash val="solid"/>
                    </a:lnL>
                    <a:lnR w="12240">
                      <a:noFill/>
                      <a:prstDash val="solid"/>
                    </a:lnR>
                    <a:lnT w="6480">
                      <a:solidFill>
                        <a:srgbClr val="2e75b6"/>
                      </a:solidFill>
                      <a:prstDash val="solid"/>
                    </a:lnT>
                    <a:lnB w="6480">
                      <a:noFill/>
                      <a:prstDash val="solid"/>
                    </a:lnB>
                    <a:noFill/>
                  </a:tcPr>
                </a:tc>
                <a:tc>
                  <a:txBody>
                    <a:bodyPr lIns="0" rIns="0" tIns="0" bIns="0" anchor="b">
                      <a:noAutofit/>
                    </a:bodyPr>
                    <a:p>
                      <a:pPr algn="ctr">
                        <a:lnSpc>
                          <a:spcPct val="100000"/>
                        </a:lnSpc>
                      </a:pPr>
                      <a:r>
                        <a:rPr b="0" lang="it-IT" sz="1600" spc="-1" strike="noStrike">
                          <a:solidFill>
                            <a:srgbClr val="000000"/>
                          </a:solidFill>
                          <a:latin typeface="Calibri"/>
                        </a:rPr>
                        <a:t>20,33</a:t>
                      </a:r>
                      <a:endParaRPr b="0" lang="it-IT" sz="1600" spc="-1" strike="noStrike">
                        <a:solidFill>
                          <a:srgbClr val="000000"/>
                        </a:solidFill>
                        <a:latin typeface="Arial"/>
                      </a:endParaRPr>
                    </a:p>
                  </a:txBody>
                  <a:tcPr anchor="b">
                    <a:lnL w="12240">
                      <a:noFill/>
                      <a:prstDash val="solid"/>
                    </a:lnL>
                    <a:lnR w="12240">
                      <a:noFill/>
                      <a:prstDash val="solid"/>
                    </a:lnR>
                    <a:lnT w="6480">
                      <a:solidFill>
                        <a:srgbClr val="2e75b6"/>
                      </a:solidFill>
                      <a:prstDash val="solid"/>
                    </a:lnT>
                    <a:lnB w="6480">
                      <a:noFill/>
                      <a:prstDash val="solid"/>
                    </a:lnB>
                    <a:noFill/>
                  </a:tcPr>
                </a:tc>
                <a:tc>
                  <a:txBody>
                    <a:bodyPr lIns="0" rIns="0" tIns="0" bIns="0" anchor="ctr">
                      <a:noAutofit/>
                    </a:bodyPr>
                    <a:p>
                      <a:pPr algn="ctr">
                        <a:lnSpc>
                          <a:spcPct val="100000"/>
                        </a:lnSpc>
                      </a:pPr>
                      <a:r>
                        <a:rPr b="0" lang="it-IT" sz="1600" spc="-1" strike="noStrike">
                          <a:solidFill>
                            <a:srgbClr val="000000"/>
                          </a:solidFill>
                          <a:latin typeface="Calibri"/>
                        </a:rPr>
                        <a:t>12,01</a:t>
                      </a:r>
                      <a:endParaRPr b="0" lang="it-IT" sz="1600" spc="-1" strike="noStrike">
                        <a:solidFill>
                          <a:srgbClr val="000000"/>
                        </a:solidFill>
                        <a:latin typeface="Arial"/>
                      </a:endParaRPr>
                    </a:p>
                  </a:txBody>
                  <a:tcPr anchor="ctr">
                    <a:lnL w="12240">
                      <a:noFill/>
                      <a:prstDash val="solid"/>
                    </a:lnL>
                    <a:lnR w="12240">
                      <a:noFill/>
                      <a:prstDash val="solid"/>
                    </a:lnR>
                    <a:lnT w="6480">
                      <a:solidFill>
                        <a:srgbClr val="2e75b6"/>
                      </a:solidFill>
                      <a:prstDash val="solid"/>
                    </a:lnT>
                    <a:lnB w="6480">
                      <a:noFill/>
                      <a:prstDash val="solid"/>
                    </a:lnB>
                    <a:noFill/>
                  </a:tcPr>
                </a:tc>
              </a:tr>
            </a:tbl>
          </a:graphicData>
        </a:graphic>
      </p:graphicFrame>
      <p:sp>
        <p:nvSpPr>
          <p:cNvPr id="268" name="CasellaDiTesto 4"/>
          <p:cNvSpPr/>
          <p:nvPr/>
        </p:nvSpPr>
        <p:spPr>
          <a:xfrm>
            <a:off x="250560" y="2039040"/>
            <a:ext cx="6164640" cy="4282920"/>
          </a:xfrm>
          <a:prstGeom prst="rect">
            <a:avLst/>
          </a:prstGeom>
          <a:noFill/>
          <a:ln w="0">
            <a:noFill/>
          </a:ln>
        </p:spPr>
        <p:style>
          <a:lnRef idx="0"/>
          <a:fillRef idx="0"/>
          <a:effectRef idx="0"/>
          <a:fontRef idx="minor"/>
        </p:style>
        <p:txBody>
          <a:bodyPr lIns="90000" rIns="90000" tIns="45000" bIns="45000" anchor="t">
            <a:spAutoFit/>
          </a:bodyPr>
          <a:p>
            <a:pPr marL="285840" indent="-285840">
              <a:lnSpc>
                <a:spcPct val="100000"/>
              </a:lnSpc>
              <a:spcBef>
                <a:spcPts val="601"/>
              </a:spcBef>
              <a:buClr>
                <a:srgbClr val="000000"/>
              </a:buClr>
              <a:buFont typeface="Wingdings" charset="2"/>
              <a:buChar char=""/>
            </a:pPr>
            <a:r>
              <a:rPr b="0" lang="it-IT" sz="2000" spc="-1" strike="noStrike">
                <a:solidFill>
                  <a:srgbClr val="000000"/>
                </a:solidFill>
                <a:latin typeface="Calibri Light"/>
              </a:rPr>
              <a:t>In </a:t>
            </a:r>
            <a:r>
              <a:rPr b="1" lang="it-IT" sz="2000" spc="-1" strike="noStrike">
                <a:solidFill>
                  <a:srgbClr val="000000"/>
                </a:solidFill>
                <a:latin typeface="Calibri Light"/>
              </a:rPr>
              <a:t>crescita</a:t>
            </a:r>
            <a:r>
              <a:rPr b="0" lang="it-IT" sz="2000" spc="-1" strike="noStrike">
                <a:solidFill>
                  <a:srgbClr val="000000"/>
                </a:solidFill>
                <a:latin typeface="Calibri Light"/>
              </a:rPr>
              <a:t> le presenze dei </a:t>
            </a:r>
            <a:r>
              <a:rPr b="1" lang="it-IT" sz="2000" spc="-1" strike="noStrike">
                <a:solidFill>
                  <a:srgbClr val="000000"/>
                </a:solidFill>
                <a:latin typeface="Calibri Light"/>
              </a:rPr>
              <a:t>TURISTI ITALIANI </a:t>
            </a:r>
            <a:r>
              <a:rPr b="0" lang="it-IT" sz="2000" spc="-1" strike="noStrike">
                <a:solidFill>
                  <a:srgbClr val="000000"/>
                </a:solidFill>
                <a:latin typeface="Calibri Light"/>
              </a:rPr>
              <a:t>nei </a:t>
            </a:r>
            <a:r>
              <a:rPr b="1" lang="it-IT" sz="2000" spc="-1" strike="noStrike">
                <a:solidFill>
                  <a:srgbClr val="000000"/>
                </a:solidFill>
                <a:latin typeface="Calibri Light"/>
              </a:rPr>
              <a:t>primi 4 mesi </a:t>
            </a:r>
            <a:r>
              <a:rPr b="0" lang="it-IT" sz="2000" spc="-1" strike="noStrike">
                <a:solidFill>
                  <a:srgbClr val="000000"/>
                </a:solidFill>
                <a:latin typeface="Calibri Light"/>
              </a:rPr>
              <a:t>dell'anno</a:t>
            </a:r>
            <a:endParaRPr b="0" lang="it-IT" sz="2000" spc="-1" strike="noStrike">
              <a:solidFill>
                <a:srgbClr val="000000"/>
              </a:solidFill>
              <a:latin typeface="Arial"/>
            </a:endParaRPr>
          </a:p>
          <a:p>
            <a:pPr marL="285840" indent="-285840">
              <a:lnSpc>
                <a:spcPct val="100000"/>
              </a:lnSpc>
              <a:spcBef>
                <a:spcPts val="601"/>
              </a:spcBef>
              <a:buClr>
                <a:srgbClr val="000000"/>
              </a:buClr>
              <a:buFont typeface="Wingdings" charset="2"/>
              <a:buChar char=""/>
            </a:pPr>
            <a:r>
              <a:rPr b="0" lang="it-IT" sz="2000" spc="-1" strike="noStrike">
                <a:solidFill>
                  <a:srgbClr val="000000"/>
                </a:solidFill>
                <a:latin typeface="Calibri Light"/>
              </a:rPr>
              <a:t>In </a:t>
            </a:r>
            <a:r>
              <a:rPr b="1" lang="it-IT" sz="2000" spc="-1" strike="noStrike">
                <a:solidFill>
                  <a:srgbClr val="000000"/>
                </a:solidFill>
                <a:latin typeface="Calibri Light"/>
              </a:rPr>
              <a:t>flessione</a:t>
            </a:r>
            <a:r>
              <a:rPr b="0" lang="it-IT" sz="2000" spc="-1" strike="noStrike">
                <a:solidFill>
                  <a:srgbClr val="000000"/>
                </a:solidFill>
                <a:latin typeface="Calibri Light"/>
              </a:rPr>
              <a:t> il periodo </a:t>
            </a:r>
            <a:r>
              <a:rPr b="1" lang="it-IT" sz="2000" spc="-1" strike="noStrike">
                <a:solidFill>
                  <a:srgbClr val="000000"/>
                </a:solidFill>
                <a:latin typeface="Calibri Light"/>
              </a:rPr>
              <a:t>maggio-luglio</a:t>
            </a:r>
            <a:r>
              <a:rPr b="0" lang="it-IT" sz="2000" spc="-1" strike="noStrike">
                <a:solidFill>
                  <a:srgbClr val="000000"/>
                </a:solidFill>
                <a:latin typeface="Calibri Light"/>
              </a:rPr>
              <a:t> e i mesi di </a:t>
            </a:r>
            <a:r>
              <a:rPr b="1" lang="it-IT" sz="2000" spc="-1" strike="noStrike">
                <a:solidFill>
                  <a:srgbClr val="000000"/>
                </a:solidFill>
                <a:latin typeface="Calibri Light"/>
              </a:rPr>
              <a:t>ottobre e novembre</a:t>
            </a:r>
            <a:endParaRPr b="0" lang="it-IT" sz="2000" spc="-1" strike="noStrike">
              <a:solidFill>
                <a:srgbClr val="000000"/>
              </a:solidFill>
              <a:latin typeface="Arial"/>
            </a:endParaRPr>
          </a:p>
          <a:p>
            <a:pPr marL="285840" indent="-285840">
              <a:lnSpc>
                <a:spcPct val="100000"/>
              </a:lnSpc>
              <a:spcBef>
                <a:spcPts val="601"/>
              </a:spcBef>
              <a:buClr>
                <a:srgbClr val="000000"/>
              </a:buClr>
              <a:buFont typeface="Wingdings" charset="2"/>
              <a:buChar char=""/>
            </a:pPr>
            <a:r>
              <a:rPr b="0" lang="it-IT" sz="2000" spc="-1" strike="noStrike">
                <a:solidFill>
                  <a:srgbClr val="000000"/>
                </a:solidFill>
                <a:latin typeface="Calibri Light"/>
              </a:rPr>
              <a:t>In </a:t>
            </a:r>
            <a:r>
              <a:rPr b="1" lang="it-IT" sz="2000" spc="-1" strike="noStrike">
                <a:solidFill>
                  <a:srgbClr val="000000"/>
                </a:solidFill>
                <a:latin typeface="Calibri Light"/>
              </a:rPr>
              <a:t>ripresa</a:t>
            </a:r>
            <a:r>
              <a:rPr b="0" lang="it-IT" sz="2000" spc="-1" strike="noStrike">
                <a:solidFill>
                  <a:srgbClr val="000000"/>
                </a:solidFill>
                <a:latin typeface="Calibri Light"/>
              </a:rPr>
              <a:t> </a:t>
            </a:r>
            <a:r>
              <a:rPr b="1" lang="it-IT" sz="2000" spc="-1" strike="noStrike">
                <a:solidFill>
                  <a:srgbClr val="000000"/>
                </a:solidFill>
                <a:latin typeface="Calibri Light"/>
              </a:rPr>
              <a:t>agosto, settembre e dicembre</a:t>
            </a:r>
            <a:endParaRPr b="0" lang="it-IT" sz="2000" spc="-1" strike="noStrike">
              <a:solidFill>
                <a:srgbClr val="000000"/>
              </a:solidFill>
              <a:latin typeface="Arial"/>
            </a:endParaRPr>
          </a:p>
          <a:p>
            <a:pPr>
              <a:lnSpc>
                <a:spcPct val="100000"/>
              </a:lnSpc>
              <a:spcBef>
                <a:spcPts val="601"/>
              </a:spcBef>
            </a:pPr>
            <a:endParaRPr b="0" lang="it-IT" sz="2000" spc="-1" strike="noStrike">
              <a:solidFill>
                <a:srgbClr val="000000"/>
              </a:solidFill>
              <a:latin typeface="Arial"/>
            </a:endParaRPr>
          </a:p>
          <a:p>
            <a:pPr>
              <a:lnSpc>
                <a:spcPct val="100000"/>
              </a:lnSpc>
              <a:spcBef>
                <a:spcPts val="601"/>
              </a:spcBef>
            </a:pPr>
            <a:endParaRPr b="0" lang="it-IT" sz="2000" spc="-1" strike="noStrike">
              <a:solidFill>
                <a:srgbClr val="000000"/>
              </a:solidFill>
              <a:latin typeface="Arial"/>
            </a:endParaRPr>
          </a:p>
          <a:p>
            <a:pPr marL="285840" indent="-285840">
              <a:lnSpc>
                <a:spcPct val="100000"/>
              </a:lnSpc>
              <a:spcBef>
                <a:spcPts val="601"/>
              </a:spcBef>
              <a:buClr>
                <a:srgbClr val="000000"/>
              </a:buClr>
              <a:buFont typeface="Wingdings" charset="2"/>
              <a:buChar char=""/>
            </a:pPr>
            <a:r>
              <a:rPr b="0" lang="it-IT" sz="2000" spc="-1" strike="noStrike">
                <a:solidFill>
                  <a:srgbClr val="000000"/>
                </a:solidFill>
                <a:latin typeface="Calibri Light"/>
              </a:rPr>
              <a:t>Le presenze dei </a:t>
            </a:r>
            <a:r>
              <a:rPr b="1" lang="it-IT" sz="2000" spc="-1" strike="noStrike">
                <a:solidFill>
                  <a:srgbClr val="000000"/>
                </a:solidFill>
                <a:latin typeface="Calibri Light"/>
              </a:rPr>
              <a:t>TURISTI STRANIERI </a:t>
            </a:r>
            <a:r>
              <a:rPr b="0" lang="it-IT" sz="2000" spc="-1" strike="noStrike">
                <a:solidFill>
                  <a:srgbClr val="000000"/>
                </a:solidFill>
                <a:latin typeface="Calibri Light"/>
              </a:rPr>
              <a:t>sono </a:t>
            </a:r>
            <a:r>
              <a:rPr b="1" lang="it-IT" sz="2000" spc="-1" strike="noStrike">
                <a:solidFill>
                  <a:srgbClr val="000000"/>
                </a:solidFill>
                <a:latin typeface="Calibri Light"/>
              </a:rPr>
              <a:t>diminuite</a:t>
            </a:r>
            <a:r>
              <a:rPr b="0" lang="it-IT" sz="2000" spc="-1" strike="noStrike">
                <a:solidFill>
                  <a:srgbClr val="000000"/>
                </a:solidFill>
                <a:latin typeface="Calibri Light"/>
              </a:rPr>
              <a:t> solamente nel mese di </a:t>
            </a:r>
            <a:r>
              <a:rPr b="1" lang="it-IT" sz="2000" spc="-1" strike="noStrike">
                <a:solidFill>
                  <a:srgbClr val="000000"/>
                </a:solidFill>
                <a:latin typeface="Calibri Light"/>
              </a:rPr>
              <a:t>luglio</a:t>
            </a:r>
            <a:endParaRPr b="0" lang="it-IT" sz="2000" spc="-1" strike="noStrike">
              <a:solidFill>
                <a:srgbClr val="000000"/>
              </a:solidFill>
              <a:latin typeface="Arial"/>
            </a:endParaRPr>
          </a:p>
          <a:p>
            <a:pPr marL="285840" indent="-285840">
              <a:lnSpc>
                <a:spcPct val="100000"/>
              </a:lnSpc>
              <a:spcBef>
                <a:spcPts val="601"/>
              </a:spcBef>
              <a:buClr>
                <a:srgbClr val="000000"/>
              </a:buClr>
              <a:buFont typeface="Wingdings" charset="2"/>
              <a:buChar char=""/>
            </a:pPr>
            <a:r>
              <a:rPr b="1" lang="it-IT" sz="2000" spc="-1" strike="noStrike">
                <a:solidFill>
                  <a:srgbClr val="000000"/>
                </a:solidFill>
                <a:latin typeface="Calibri Light"/>
              </a:rPr>
              <a:t>Ottime performance</a:t>
            </a:r>
            <a:r>
              <a:rPr b="0" lang="it-IT" sz="2000" spc="-1" strike="noStrike">
                <a:solidFill>
                  <a:srgbClr val="000000"/>
                </a:solidFill>
                <a:latin typeface="Calibri Light"/>
              </a:rPr>
              <a:t> nei </a:t>
            </a:r>
            <a:r>
              <a:rPr b="1" lang="it-IT" sz="2000" spc="-1" strike="noStrike">
                <a:solidFill>
                  <a:srgbClr val="000000"/>
                </a:solidFill>
                <a:latin typeface="Calibri Light"/>
              </a:rPr>
              <a:t>primi sei mesi </a:t>
            </a:r>
            <a:r>
              <a:rPr b="0" lang="it-IT" sz="2000" spc="-1" strike="noStrike">
                <a:solidFill>
                  <a:srgbClr val="000000"/>
                </a:solidFill>
                <a:latin typeface="Calibri Light"/>
              </a:rPr>
              <a:t>dell'anno e </a:t>
            </a:r>
            <a:r>
              <a:rPr b="1" lang="it-IT" sz="2000" spc="-1" strike="noStrike">
                <a:solidFill>
                  <a:srgbClr val="000000"/>
                </a:solidFill>
                <a:latin typeface="Calibri Light"/>
              </a:rPr>
              <a:t>a settembre, ottobre e dicembre</a:t>
            </a:r>
            <a:endParaRPr b="0" lang="it-IT" sz="2000" spc="-1" strike="noStrike">
              <a:solidFill>
                <a:srgbClr val="000000"/>
              </a:solidFill>
              <a:latin typeface="Arial"/>
            </a:endParaRPr>
          </a:p>
          <a:p>
            <a:pPr marL="285840" indent="-285840">
              <a:lnSpc>
                <a:spcPct val="100000"/>
              </a:lnSpc>
              <a:spcBef>
                <a:spcPts val="601"/>
              </a:spcBef>
              <a:buClr>
                <a:srgbClr val="000000"/>
              </a:buClr>
              <a:buFont typeface="Wingdings" charset="2"/>
              <a:buChar char=""/>
            </a:pPr>
            <a:r>
              <a:rPr b="1" lang="it-IT" sz="2000" spc="-1" strike="noStrike">
                <a:solidFill>
                  <a:srgbClr val="000000"/>
                </a:solidFill>
                <a:latin typeface="Calibri Light"/>
              </a:rPr>
              <a:t>Positivi</a:t>
            </a:r>
            <a:r>
              <a:rPr b="0" lang="it-IT" sz="2000" spc="-1" strike="noStrike">
                <a:solidFill>
                  <a:srgbClr val="000000"/>
                </a:solidFill>
                <a:latin typeface="Calibri Light"/>
              </a:rPr>
              <a:t> anche </a:t>
            </a:r>
            <a:r>
              <a:rPr b="1" lang="it-IT" sz="2000" spc="-1" strike="noStrike">
                <a:solidFill>
                  <a:srgbClr val="000000"/>
                </a:solidFill>
                <a:latin typeface="Calibri Light"/>
              </a:rPr>
              <a:t>giugno</a:t>
            </a:r>
            <a:r>
              <a:rPr b="0" lang="it-IT" sz="2000" spc="-1" strike="noStrike">
                <a:solidFill>
                  <a:srgbClr val="000000"/>
                </a:solidFill>
                <a:latin typeface="Calibri Light"/>
              </a:rPr>
              <a:t>, </a:t>
            </a:r>
            <a:r>
              <a:rPr b="1" lang="it-IT" sz="2000" spc="-1" strike="noStrike">
                <a:solidFill>
                  <a:srgbClr val="000000"/>
                </a:solidFill>
                <a:latin typeface="Calibri Light"/>
              </a:rPr>
              <a:t>agosto</a:t>
            </a:r>
            <a:r>
              <a:rPr b="0" lang="it-IT" sz="2000" spc="-1" strike="noStrike">
                <a:solidFill>
                  <a:srgbClr val="000000"/>
                </a:solidFill>
                <a:latin typeface="Calibri Light"/>
              </a:rPr>
              <a:t> </a:t>
            </a:r>
            <a:endParaRPr b="0" lang="it-IT" sz="20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69" name="PlaceHolder 1"/>
          <p:cNvSpPr>
            <a:spLocks noGrp="1"/>
          </p:cNvSpPr>
          <p:nvPr>
            <p:ph type="title"/>
          </p:nvPr>
        </p:nvSpPr>
        <p:spPr>
          <a:xfrm>
            <a:off x="0" y="685800"/>
            <a:ext cx="12191760" cy="1142640"/>
          </a:xfrm>
          <a:prstGeom prst="rect">
            <a:avLst/>
          </a:prstGeom>
          <a:noFill/>
          <a:ln w="0">
            <a:noFill/>
          </a:ln>
        </p:spPr>
        <p:txBody>
          <a:bodyPr anchor="b">
            <a:normAutofit fontScale="97000"/>
          </a:bodyPr>
          <a:p>
            <a:pPr indent="0" algn="ctr">
              <a:lnSpc>
                <a:spcPct val="150000"/>
              </a:lnSpc>
              <a:spcBef>
                <a:spcPts val="1199"/>
              </a:spcBef>
              <a:buNone/>
            </a:pPr>
            <a:r>
              <a:rPr b="1" lang="it-IT" sz="4800" spc="-1" strike="noStrike">
                <a:solidFill>
                  <a:schemeClr val="accent5">
                    <a:lumMod val="75000"/>
                  </a:schemeClr>
                </a:solidFill>
                <a:latin typeface="Verdana"/>
              </a:rPr>
              <a:t>I Viaggiatori Stranieri in Italia</a:t>
            </a:r>
            <a:endParaRPr b="0" lang="it-IT" sz="4800" spc="-1" strike="noStrike">
              <a:solidFill>
                <a:srgbClr val="000000"/>
              </a:solidFill>
              <a:latin typeface="Calibri"/>
            </a:endParaRPr>
          </a:p>
        </p:txBody>
      </p:sp>
      <p:sp>
        <p:nvSpPr>
          <p:cNvPr id="270" name="PlaceHolder 2"/>
          <p:cNvSpPr>
            <a:spLocks noGrp="1"/>
          </p:cNvSpPr>
          <p:nvPr>
            <p:ph type="subTitle"/>
          </p:nvPr>
        </p:nvSpPr>
        <p:spPr>
          <a:xfrm>
            <a:off x="0" y="2422440"/>
            <a:ext cx="12191760" cy="1752120"/>
          </a:xfrm>
          <a:prstGeom prst="rect">
            <a:avLst/>
          </a:prstGeom>
          <a:noFill/>
          <a:ln w="0">
            <a:noFill/>
          </a:ln>
        </p:spPr>
        <p:txBody>
          <a:bodyPr anchor="t">
            <a:normAutofit fontScale="92000"/>
          </a:bodyPr>
          <a:p>
            <a:pPr indent="0" algn="ctr">
              <a:lnSpc>
                <a:spcPct val="125000"/>
              </a:lnSpc>
              <a:spcBef>
                <a:spcPts val="1001"/>
              </a:spcBef>
              <a:buNone/>
              <a:tabLst>
                <a:tab algn="l" pos="0"/>
              </a:tabLst>
            </a:pPr>
            <a:r>
              <a:rPr b="0" i="1" lang="it-IT" sz="2800" spc="-1" strike="noStrike">
                <a:solidFill>
                  <a:srgbClr val="000000"/>
                </a:solidFill>
                <a:latin typeface="Comic Sans MS"/>
              </a:rPr>
              <a:t>Elaborazione dati Banca d’Italia</a:t>
            </a:r>
            <a:endParaRPr b="0" lang="it-IT" sz="2800" spc="-1" strike="noStrike">
              <a:solidFill>
                <a:srgbClr val="000000"/>
              </a:solidFill>
              <a:latin typeface="Arial"/>
            </a:endParaRPr>
          </a:p>
          <a:p>
            <a:pPr indent="0" algn="ctr">
              <a:lnSpc>
                <a:spcPct val="125000"/>
              </a:lnSpc>
              <a:spcBef>
                <a:spcPts val="1001"/>
              </a:spcBef>
              <a:buNone/>
              <a:tabLst>
                <a:tab algn="l" pos="0"/>
              </a:tabLst>
            </a:pPr>
            <a:r>
              <a:rPr b="0" i="1" lang="it-IT" sz="2800" spc="-1" strike="noStrike">
                <a:solidFill>
                  <a:srgbClr val="000000"/>
                </a:solidFill>
                <a:latin typeface="Comic Sans MS"/>
              </a:rPr>
              <a:t>- Turismo Internazionale dell’Italia</a:t>
            </a:r>
            <a:endParaRPr b="0" lang="it-IT" sz="2800" spc="-1" strike="noStrike">
              <a:solidFill>
                <a:srgbClr val="000000"/>
              </a:solidFill>
              <a:latin typeface="Arial"/>
            </a:endParaRPr>
          </a:p>
          <a:p>
            <a:pPr indent="0" algn="ctr">
              <a:lnSpc>
                <a:spcPct val="125000"/>
              </a:lnSpc>
              <a:spcBef>
                <a:spcPts val="1001"/>
              </a:spcBef>
              <a:buNone/>
              <a:tabLst>
                <a:tab algn="l" pos="0"/>
              </a:tabLst>
            </a:pPr>
            <a:r>
              <a:rPr b="0" i="1" lang="it-IT" sz="2800" spc="-1" strike="noStrike" u="sng">
                <a:solidFill>
                  <a:srgbClr val="000000"/>
                </a:solidFill>
                <a:uFillTx/>
                <a:latin typeface="Comic Sans MS"/>
              </a:rPr>
              <a:t>Anni 2019 – 2020 – 2021 – 2022 - 2023</a:t>
            </a:r>
            <a:endParaRPr b="0" lang="it-IT" sz="2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graphicFrame>
        <p:nvGraphicFramePr>
          <p:cNvPr id="271" name="Group 317"/>
          <p:cNvGraphicFramePr/>
          <p:nvPr/>
        </p:nvGraphicFramePr>
        <p:xfrm>
          <a:off x="0" y="392760"/>
          <a:ext cx="12191760" cy="2314080"/>
        </p:xfrm>
        <a:graphic>
          <a:graphicData uri="http://schemas.openxmlformats.org/drawingml/2006/table">
            <a:tbl>
              <a:tblPr/>
              <a:tblGrid>
                <a:gridCol w="4470120"/>
                <a:gridCol w="1303920"/>
                <a:gridCol w="1272960"/>
                <a:gridCol w="1337400"/>
                <a:gridCol w="1298880"/>
                <a:gridCol w="1272960"/>
                <a:gridCol w="1234440"/>
              </a:tblGrid>
              <a:tr h="664920">
                <a:tc>
                  <a:txBody>
                    <a:bodyPr lIns="36000" rIns="36000" tIns="72000" bIns="72000" anchor="ctr">
                      <a:noAutofit/>
                    </a:bodyPr>
                    <a:p>
                      <a:pPr>
                        <a:lnSpc>
                          <a:spcPct val="100000"/>
                        </a:lnSpc>
                        <a:spcBef>
                          <a:spcPts val="281"/>
                        </a:spcBef>
                        <a:tabLst>
                          <a:tab algn="l" pos="0"/>
                        </a:tabLst>
                      </a:pPr>
                      <a:endParaRPr b="0" lang="it-IT" sz="1400" spc="-1" strike="noStrike">
                        <a:solidFill>
                          <a:srgbClr val="000000"/>
                        </a:solidFill>
                        <a:latin typeface="Verdana"/>
                      </a:endParaRPr>
                    </a:p>
                  </a:txBody>
                  <a:tcPr anchor="ctr" marL="36000" marR="36000">
                    <a:lnL w="12240">
                      <a:noFill/>
                      <a:prstDash val="solid"/>
                    </a:lnL>
                    <a:lnR w="12240">
                      <a:solidFill>
                        <a:srgbClr val="000000"/>
                      </a:solidFill>
                      <a:prstDash val="solid"/>
                    </a:lnR>
                    <a:lnT w="12240">
                      <a:noFill/>
                      <a:prstDash val="solid"/>
                    </a:lnT>
                    <a:lnB w="12240">
                      <a:solidFill>
                        <a:srgbClr val="000000"/>
                      </a:solidFill>
                      <a:prstDash val="solid"/>
                    </a:lnB>
                    <a:noFill/>
                  </a:tcPr>
                </a:tc>
                <a:tc>
                  <a:txBody>
                    <a:bodyPr lIns="36000" rIns="36000" tIns="72000" bIns="72000" anchor="ctr">
                      <a:noAutofit/>
                    </a:bodyPr>
                    <a:p>
                      <a:pPr algn="r">
                        <a:lnSpc>
                          <a:spcPct val="100000"/>
                        </a:lnSpc>
                        <a:tabLst>
                          <a:tab algn="l" pos="0"/>
                        </a:tabLst>
                      </a:pPr>
                      <a:r>
                        <a:rPr b="1" i="1" lang="it-IT" sz="1400" spc="-1" strike="noStrike">
                          <a:solidFill>
                            <a:srgbClr val="000000"/>
                          </a:solidFill>
                          <a:latin typeface="Verdana"/>
                        </a:rPr>
                        <a:t>Anno 2019</a:t>
                      </a:r>
                      <a:endParaRPr b="0" lang="it-IT" sz="1400" spc="-1" strike="noStrike">
                        <a:solidFill>
                          <a:srgbClr val="000000"/>
                        </a:solidFill>
                        <a:latin typeface="Arial"/>
                      </a:endParaRPr>
                    </a:p>
                  </a:txBody>
                  <a:tcPr anchor="ctr" marL="36000" marR="36000">
                    <a:lnL w="12240">
                      <a:solidFill>
                        <a:srgbClr val="000000"/>
                      </a:solidFill>
                      <a:prstDash val="solid"/>
                    </a:lnL>
                    <a:lnR w="12240">
                      <a:solidFill>
                        <a:srgbClr val="000000"/>
                      </a:solidFill>
                      <a:prstDash val="solid"/>
                    </a:lnR>
                    <a:lnT w="12240">
                      <a:noFill/>
                      <a:prstDash val="solid"/>
                    </a:lnT>
                    <a:lnB w="12240">
                      <a:solidFill>
                        <a:srgbClr val="000000"/>
                      </a:solidFill>
                      <a:prstDash val="solid"/>
                    </a:lnB>
                    <a:noFill/>
                  </a:tcPr>
                </a:tc>
                <a:tc>
                  <a:txBody>
                    <a:bodyPr lIns="36000" rIns="36000" tIns="72000" bIns="72000" anchor="ctr">
                      <a:noAutofit/>
                    </a:bodyPr>
                    <a:p>
                      <a:pPr algn="r">
                        <a:lnSpc>
                          <a:spcPct val="100000"/>
                        </a:lnSpc>
                        <a:tabLst>
                          <a:tab algn="l" pos="0"/>
                        </a:tabLst>
                      </a:pPr>
                      <a:r>
                        <a:rPr b="1" i="1" lang="it-IT" sz="1400" spc="-1" strike="noStrike">
                          <a:solidFill>
                            <a:srgbClr val="000000"/>
                          </a:solidFill>
                          <a:latin typeface="Verdana"/>
                        </a:rPr>
                        <a:t>Anno 2020</a:t>
                      </a:r>
                      <a:endParaRPr b="0" lang="it-IT" sz="1400" spc="-1" strike="noStrike">
                        <a:solidFill>
                          <a:srgbClr val="000000"/>
                        </a:solidFill>
                        <a:latin typeface="Arial"/>
                      </a:endParaRPr>
                    </a:p>
                  </a:txBody>
                  <a:tcPr anchor="ctr" marL="36000" marR="36000">
                    <a:lnL w="12240">
                      <a:solidFill>
                        <a:srgbClr val="000000"/>
                      </a:solidFill>
                      <a:prstDash val="solid"/>
                    </a:lnL>
                    <a:lnR w="12240">
                      <a:solidFill>
                        <a:srgbClr val="000000"/>
                      </a:solidFill>
                      <a:prstDash val="solid"/>
                    </a:lnR>
                    <a:lnT w="12240">
                      <a:noFill/>
                      <a:prstDash val="solid"/>
                    </a:lnT>
                    <a:lnB w="12240">
                      <a:solidFill>
                        <a:srgbClr val="000000"/>
                      </a:solidFill>
                      <a:prstDash val="solid"/>
                    </a:lnB>
                    <a:noFill/>
                  </a:tcPr>
                </a:tc>
                <a:tc>
                  <a:txBody>
                    <a:bodyPr lIns="36000" rIns="36000" tIns="72000" bIns="72000" anchor="ctr">
                      <a:noAutofit/>
                    </a:bodyPr>
                    <a:p>
                      <a:pPr algn="r">
                        <a:lnSpc>
                          <a:spcPct val="100000"/>
                        </a:lnSpc>
                        <a:tabLst>
                          <a:tab algn="l" pos="0"/>
                        </a:tabLst>
                      </a:pPr>
                      <a:r>
                        <a:rPr b="1" i="1" lang="it-IT" sz="1400" spc="-1" strike="noStrike">
                          <a:solidFill>
                            <a:srgbClr val="000000"/>
                          </a:solidFill>
                          <a:latin typeface="Verdana"/>
                        </a:rPr>
                        <a:t>Anno 2021</a:t>
                      </a:r>
                      <a:endParaRPr b="0" lang="it-IT" sz="1400" spc="-1" strike="noStrike">
                        <a:solidFill>
                          <a:srgbClr val="000000"/>
                        </a:solidFill>
                        <a:latin typeface="Arial"/>
                      </a:endParaRPr>
                    </a:p>
                  </a:txBody>
                  <a:tcPr anchor="ctr" marL="36000" marR="36000">
                    <a:lnL w="12240">
                      <a:solidFill>
                        <a:srgbClr val="000000"/>
                      </a:solidFill>
                      <a:prstDash val="solid"/>
                    </a:lnL>
                    <a:lnR w="12240">
                      <a:solidFill>
                        <a:srgbClr val="000000"/>
                      </a:solidFill>
                      <a:prstDash val="solid"/>
                    </a:lnR>
                    <a:lnT w="12240">
                      <a:noFill/>
                      <a:prstDash val="solid"/>
                    </a:lnT>
                    <a:lnB w="12240">
                      <a:solidFill>
                        <a:srgbClr val="000000"/>
                      </a:solidFill>
                      <a:prstDash val="solid"/>
                    </a:lnB>
                    <a:noFill/>
                  </a:tcPr>
                </a:tc>
                <a:tc>
                  <a:txBody>
                    <a:bodyPr lIns="36000" rIns="36000" tIns="72000" bIns="72000" anchor="ctr">
                      <a:noAutofit/>
                    </a:bodyPr>
                    <a:p>
                      <a:pPr algn="r">
                        <a:lnSpc>
                          <a:spcPct val="100000"/>
                        </a:lnSpc>
                        <a:tabLst>
                          <a:tab algn="l" pos="0"/>
                        </a:tabLst>
                      </a:pPr>
                      <a:r>
                        <a:rPr b="1" i="1" lang="it-IT" sz="1400" spc="-1" strike="noStrike">
                          <a:solidFill>
                            <a:srgbClr val="000000"/>
                          </a:solidFill>
                          <a:latin typeface="Verdana"/>
                        </a:rPr>
                        <a:t>Anno 2022</a:t>
                      </a:r>
                      <a:endParaRPr b="0" lang="it-IT" sz="1400" spc="-1" strike="noStrike">
                        <a:solidFill>
                          <a:srgbClr val="000000"/>
                        </a:solidFill>
                        <a:latin typeface="Arial"/>
                      </a:endParaRPr>
                    </a:p>
                  </a:txBody>
                  <a:tcPr anchor="ctr" marL="36000" marR="36000">
                    <a:lnL w="12240">
                      <a:solidFill>
                        <a:srgbClr val="000000"/>
                      </a:solidFill>
                      <a:prstDash val="solid"/>
                    </a:lnL>
                    <a:lnR w="12240">
                      <a:solidFill>
                        <a:srgbClr val="000000"/>
                      </a:solidFill>
                      <a:prstDash val="solid"/>
                    </a:lnR>
                    <a:lnT w="12240">
                      <a:noFill/>
                      <a:prstDash val="solid"/>
                    </a:lnT>
                    <a:lnB w="12240">
                      <a:solidFill>
                        <a:srgbClr val="000000"/>
                      </a:solidFill>
                      <a:prstDash val="solid"/>
                    </a:lnB>
                    <a:noFill/>
                  </a:tcPr>
                </a:tc>
                <a:tc>
                  <a:txBody>
                    <a:bodyPr lIns="36000" rIns="36000" tIns="72000" bIns="72000" anchor="ctr">
                      <a:noAutofit/>
                    </a:bodyPr>
                    <a:p>
                      <a:pPr algn="r">
                        <a:lnSpc>
                          <a:spcPct val="100000"/>
                        </a:lnSpc>
                        <a:tabLst>
                          <a:tab algn="l" pos="0"/>
                        </a:tabLst>
                      </a:pPr>
                      <a:r>
                        <a:rPr b="1" i="1" lang="it-IT" sz="1400" spc="-1" strike="noStrike">
                          <a:solidFill>
                            <a:srgbClr val="000000"/>
                          </a:solidFill>
                          <a:latin typeface="Verdana"/>
                        </a:rPr>
                        <a:t>Anno  2023</a:t>
                      </a:r>
                      <a:endParaRPr b="0" lang="it-IT" sz="1400" spc="-1" strike="noStrike">
                        <a:solidFill>
                          <a:srgbClr val="000000"/>
                        </a:solidFill>
                        <a:latin typeface="Arial"/>
                      </a:endParaRPr>
                    </a:p>
                  </a:txBody>
                  <a:tcPr anchor="ctr" marL="36000" marR="36000">
                    <a:lnL w="12240">
                      <a:solidFill>
                        <a:srgbClr val="000000"/>
                      </a:solidFill>
                      <a:prstDash val="solid"/>
                    </a:lnL>
                    <a:lnR w="12240">
                      <a:solidFill>
                        <a:srgbClr val="000000"/>
                      </a:solidFill>
                      <a:prstDash val="solid"/>
                    </a:lnR>
                    <a:lnT w="12240">
                      <a:noFill/>
                      <a:prstDash val="solid"/>
                    </a:lnT>
                    <a:lnB w="12240">
                      <a:solidFill>
                        <a:srgbClr val="000000"/>
                      </a:solidFill>
                      <a:prstDash val="solid"/>
                    </a:lnB>
                    <a:noFill/>
                  </a:tcPr>
                </a:tc>
                <a:tc>
                  <a:txBody>
                    <a:bodyPr lIns="36000" rIns="36000" tIns="72000" bIns="72000" anchor="ctr">
                      <a:noAutofit/>
                    </a:bodyPr>
                    <a:p>
                      <a:pPr algn="r">
                        <a:lnSpc>
                          <a:spcPct val="100000"/>
                        </a:lnSpc>
                        <a:tabLst>
                          <a:tab algn="l" pos="0"/>
                        </a:tabLst>
                      </a:pPr>
                      <a:r>
                        <a:rPr b="1" i="1" lang="it-IT" sz="1200" spc="-1" strike="noStrike">
                          <a:solidFill>
                            <a:srgbClr val="44546a"/>
                          </a:solidFill>
                          <a:latin typeface="Verdana"/>
                        </a:rPr>
                        <a:t>Var. % ‘23/’22</a:t>
                      </a:r>
                      <a:endParaRPr b="0" lang="it-IT" sz="1200" spc="-1" strike="noStrike">
                        <a:solidFill>
                          <a:srgbClr val="000000"/>
                        </a:solidFill>
                        <a:latin typeface="Arial"/>
                      </a:endParaRPr>
                    </a:p>
                  </a:txBody>
                  <a:tcPr anchor="ctr" marL="36000" marR="36000">
                    <a:lnL w="12240">
                      <a:solidFill>
                        <a:srgbClr val="000000"/>
                      </a:solidFill>
                      <a:prstDash val="solid"/>
                    </a:lnL>
                    <a:lnR w="12240">
                      <a:noFill/>
                      <a:prstDash val="solid"/>
                    </a:lnR>
                    <a:lnT w="12240">
                      <a:noFill/>
                      <a:prstDash val="solid"/>
                    </a:lnT>
                    <a:lnB w="12240">
                      <a:solidFill>
                        <a:srgbClr val="000000"/>
                      </a:solidFill>
                      <a:prstDash val="solid"/>
                    </a:lnB>
                    <a:noFill/>
                  </a:tcPr>
                </a:tc>
              </a:tr>
              <a:tr h="401400">
                <a:tc>
                  <a:txBody>
                    <a:bodyPr lIns="36000" rIns="36000" tIns="72000" bIns="72000" anchor="ctr">
                      <a:noAutofit/>
                    </a:bodyPr>
                    <a:p>
                      <a:pPr>
                        <a:lnSpc>
                          <a:spcPct val="100000"/>
                        </a:lnSpc>
                        <a:tabLst>
                          <a:tab algn="l" pos="0"/>
                        </a:tabLst>
                      </a:pPr>
                      <a:r>
                        <a:rPr b="0" lang="it-IT" sz="1600" spc="-1" strike="noStrike">
                          <a:solidFill>
                            <a:srgbClr val="000000"/>
                          </a:solidFill>
                          <a:latin typeface="Verdana"/>
                        </a:rPr>
                        <a:t>Spesa (in mln di €)</a:t>
                      </a:r>
                      <a:endParaRPr b="0" lang="it-IT" sz="1600" spc="-1" strike="noStrike">
                        <a:solidFill>
                          <a:srgbClr val="000000"/>
                        </a:solidFill>
                        <a:latin typeface="Arial"/>
                      </a:endParaRPr>
                    </a:p>
                  </a:txBody>
                  <a:tcPr anchor="ctr" marL="36000" marR="36000">
                    <a:lnL w="12240">
                      <a:no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lIns="36000" rIns="36000" tIns="72000" bIns="72000" anchor="ctr">
                      <a:noAutofit/>
                    </a:bodyPr>
                    <a:p>
                      <a:pPr algn="r">
                        <a:lnSpc>
                          <a:spcPct val="100000"/>
                        </a:lnSpc>
                        <a:tabLst>
                          <a:tab algn="l" pos="0"/>
                        </a:tabLst>
                      </a:pPr>
                      <a:r>
                        <a:rPr b="0" lang="it-IT" sz="1600" spc="-1" strike="noStrike">
                          <a:solidFill>
                            <a:srgbClr val="c00000"/>
                          </a:solidFill>
                          <a:latin typeface="Verdana"/>
                        </a:rPr>
                        <a:t>44.302</a:t>
                      </a:r>
                      <a:endParaRPr b="0" lang="it-IT" sz="1600" spc="-1" strike="noStrike">
                        <a:solidFill>
                          <a:srgbClr val="000000"/>
                        </a:solidFill>
                        <a:latin typeface="Arial"/>
                      </a:endParaRPr>
                    </a:p>
                  </a:txBody>
                  <a:tcPr anchor="ctr" marL="36000" marR="360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lIns="36000" rIns="36000" tIns="72000" bIns="72000" anchor="ctr">
                      <a:noAutofit/>
                    </a:bodyPr>
                    <a:p>
                      <a:pPr algn="r">
                        <a:lnSpc>
                          <a:spcPct val="100000"/>
                        </a:lnSpc>
                        <a:tabLst>
                          <a:tab algn="l" pos="0"/>
                        </a:tabLst>
                      </a:pPr>
                      <a:r>
                        <a:rPr b="0" lang="it-IT" sz="1600" spc="-1" strike="noStrike">
                          <a:solidFill>
                            <a:srgbClr val="c00000"/>
                          </a:solidFill>
                          <a:latin typeface="Verdana"/>
                        </a:rPr>
                        <a:t>17.332</a:t>
                      </a:r>
                      <a:endParaRPr b="0" lang="it-IT" sz="1600" spc="-1" strike="noStrike">
                        <a:solidFill>
                          <a:srgbClr val="000000"/>
                        </a:solidFill>
                        <a:latin typeface="Arial"/>
                      </a:endParaRPr>
                    </a:p>
                  </a:txBody>
                  <a:tcPr anchor="ctr" marL="36000" marR="360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lIns="36000" rIns="36000" tIns="72000" bIns="72000" anchor="ctr">
                      <a:noAutofit/>
                    </a:bodyPr>
                    <a:p>
                      <a:pPr algn="r">
                        <a:lnSpc>
                          <a:spcPct val="100000"/>
                        </a:lnSpc>
                        <a:tabLst>
                          <a:tab algn="l" pos="0"/>
                        </a:tabLst>
                      </a:pPr>
                      <a:r>
                        <a:rPr b="0" lang="it-IT" sz="1600" spc="-1" strike="noStrike">
                          <a:solidFill>
                            <a:srgbClr val="c00000"/>
                          </a:solidFill>
                          <a:latin typeface="Verdana"/>
                        </a:rPr>
                        <a:t>21.266</a:t>
                      </a:r>
                      <a:endParaRPr b="0" lang="it-IT" sz="1600" spc="-1" strike="noStrike">
                        <a:solidFill>
                          <a:srgbClr val="000000"/>
                        </a:solidFill>
                        <a:latin typeface="Arial"/>
                      </a:endParaRPr>
                    </a:p>
                  </a:txBody>
                  <a:tcPr anchor="ctr" marL="36000" marR="360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lIns="36000" rIns="36000" tIns="72000" bIns="72000" anchor="ctr">
                      <a:noAutofit/>
                    </a:bodyPr>
                    <a:p>
                      <a:pPr algn="r">
                        <a:lnSpc>
                          <a:spcPct val="100000"/>
                        </a:lnSpc>
                        <a:tabLst>
                          <a:tab algn="l" pos="0"/>
                        </a:tabLst>
                      </a:pPr>
                      <a:r>
                        <a:rPr b="0" lang="it-IT" sz="1600" spc="-1" strike="noStrike">
                          <a:solidFill>
                            <a:srgbClr val="c00000"/>
                          </a:solidFill>
                          <a:latin typeface="Verdana"/>
                        </a:rPr>
                        <a:t>44.254</a:t>
                      </a:r>
                      <a:endParaRPr b="0" lang="it-IT" sz="1600" spc="-1" strike="noStrike">
                        <a:solidFill>
                          <a:srgbClr val="000000"/>
                        </a:solidFill>
                        <a:latin typeface="Arial"/>
                      </a:endParaRPr>
                    </a:p>
                  </a:txBody>
                  <a:tcPr anchor="ctr" marL="36000" marR="360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lIns="36000" rIns="36000" tIns="72000" bIns="72000" anchor="ctr">
                      <a:noAutofit/>
                    </a:bodyPr>
                    <a:p>
                      <a:pPr algn="r">
                        <a:lnSpc>
                          <a:spcPct val="100000"/>
                        </a:lnSpc>
                        <a:tabLst>
                          <a:tab algn="l" pos="0"/>
                        </a:tabLst>
                      </a:pPr>
                      <a:r>
                        <a:rPr b="0" lang="it-IT" sz="1600" spc="-1" strike="noStrike">
                          <a:solidFill>
                            <a:srgbClr val="000000"/>
                          </a:solidFill>
                          <a:latin typeface="Verdana"/>
                        </a:rPr>
                        <a:t>51.591</a:t>
                      </a:r>
                      <a:endParaRPr b="0" lang="it-IT" sz="1600" spc="-1" strike="noStrike">
                        <a:solidFill>
                          <a:srgbClr val="000000"/>
                        </a:solidFill>
                        <a:latin typeface="Arial"/>
                      </a:endParaRPr>
                    </a:p>
                  </a:txBody>
                  <a:tcPr anchor="ctr" marL="36000" marR="360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lIns="36000" rIns="36000" tIns="72000" bIns="72000" anchor="ctr">
                      <a:noAutofit/>
                    </a:bodyPr>
                    <a:p>
                      <a:pPr algn="r">
                        <a:lnSpc>
                          <a:spcPct val="100000"/>
                        </a:lnSpc>
                        <a:tabLst>
                          <a:tab algn="l" pos="0"/>
                        </a:tabLst>
                      </a:pPr>
                      <a:r>
                        <a:rPr b="1" i="1" lang="it-IT" sz="1600" spc="-1" strike="noStrike">
                          <a:solidFill>
                            <a:srgbClr val="000000"/>
                          </a:solidFill>
                          <a:latin typeface="Verdana"/>
                        </a:rPr>
                        <a:t>+16,6%</a:t>
                      </a:r>
                      <a:endParaRPr b="0" lang="it-IT" sz="1600" spc="-1" strike="noStrike">
                        <a:solidFill>
                          <a:srgbClr val="000000"/>
                        </a:solidFill>
                        <a:latin typeface="Arial"/>
                      </a:endParaRPr>
                    </a:p>
                  </a:txBody>
                  <a:tcPr anchor="ctr" marL="36000" marR="36000">
                    <a:lnL w="12240">
                      <a:solidFill>
                        <a:srgbClr val="000000"/>
                      </a:solidFill>
                      <a:prstDash val="solid"/>
                    </a:lnL>
                    <a:lnR w="12240">
                      <a:noFill/>
                      <a:prstDash val="solid"/>
                    </a:lnR>
                    <a:lnT w="12240">
                      <a:solidFill>
                        <a:srgbClr val="000000"/>
                      </a:solidFill>
                      <a:prstDash val="solid"/>
                    </a:lnT>
                    <a:lnB w="12240">
                      <a:solidFill>
                        <a:srgbClr val="000000"/>
                      </a:solidFill>
                      <a:prstDash val="solid"/>
                    </a:lnB>
                    <a:noFill/>
                  </a:tcPr>
                </a:tc>
              </a:tr>
              <a:tr h="415800">
                <a:tc>
                  <a:txBody>
                    <a:bodyPr lIns="36000" rIns="36000" tIns="72000" bIns="72000" anchor="ctr">
                      <a:noAutofit/>
                    </a:bodyPr>
                    <a:p>
                      <a:pPr>
                        <a:lnSpc>
                          <a:spcPct val="100000"/>
                        </a:lnSpc>
                        <a:tabLst>
                          <a:tab algn="l" pos="0"/>
                        </a:tabLst>
                      </a:pPr>
                      <a:r>
                        <a:rPr b="0" lang="it-IT" sz="1600" spc="-1" strike="noStrike">
                          <a:solidFill>
                            <a:srgbClr val="000000"/>
                          </a:solidFill>
                          <a:latin typeface="Verdana"/>
                        </a:rPr>
                        <a:t>Viaggiatori alle frontiere (mgl)</a:t>
                      </a:r>
                      <a:endParaRPr b="0" lang="it-IT" sz="1600" spc="-1" strike="noStrike">
                        <a:solidFill>
                          <a:srgbClr val="000000"/>
                        </a:solidFill>
                        <a:latin typeface="Arial"/>
                      </a:endParaRPr>
                    </a:p>
                  </a:txBody>
                  <a:tcPr anchor="ctr" marL="36000" marR="36000">
                    <a:lnL w="12240">
                      <a:no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lIns="36000" rIns="36000" tIns="72000" bIns="72000" anchor="ctr">
                      <a:noAutofit/>
                    </a:bodyPr>
                    <a:p>
                      <a:pPr algn="r">
                        <a:lnSpc>
                          <a:spcPct val="100000"/>
                        </a:lnSpc>
                        <a:tabLst>
                          <a:tab algn="l" pos="0"/>
                        </a:tabLst>
                      </a:pPr>
                      <a:r>
                        <a:rPr b="0" lang="it-IT" sz="1600" spc="-1" strike="noStrike">
                          <a:solidFill>
                            <a:srgbClr val="c00000"/>
                          </a:solidFill>
                          <a:latin typeface="Verdana"/>
                        </a:rPr>
                        <a:t>96.151</a:t>
                      </a:r>
                      <a:endParaRPr b="0" lang="it-IT" sz="1600" spc="-1" strike="noStrike">
                        <a:solidFill>
                          <a:srgbClr val="000000"/>
                        </a:solidFill>
                        <a:latin typeface="Arial"/>
                      </a:endParaRPr>
                    </a:p>
                  </a:txBody>
                  <a:tcPr anchor="ctr" marL="36000" marR="360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lIns="36000" rIns="36000" tIns="72000" bIns="72000" anchor="ctr">
                      <a:noAutofit/>
                    </a:bodyPr>
                    <a:p>
                      <a:pPr algn="r">
                        <a:lnSpc>
                          <a:spcPct val="100000"/>
                        </a:lnSpc>
                        <a:tabLst>
                          <a:tab algn="l" pos="0"/>
                        </a:tabLst>
                      </a:pPr>
                      <a:r>
                        <a:rPr b="0" lang="it-IT" sz="1600" spc="-1" strike="noStrike">
                          <a:solidFill>
                            <a:srgbClr val="c00000"/>
                          </a:solidFill>
                          <a:latin typeface="Verdana"/>
                        </a:rPr>
                        <a:t>38.917</a:t>
                      </a:r>
                      <a:endParaRPr b="0" lang="it-IT" sz="1600" spc="-1" strike="noStrike">
                        <a:solidFill>
                          <a:srgbClr val="000000"/>
                        </a:solidFill>
                        <a:latin typeface="Arial"/>
                      </a:endParaRPr>
                    </a:p>
                  </a:txBody>
                  <a:tcPr anchor="ctr" marL="36000" marR="360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lIns="36000" rIns="36000" tIns="72000" bIns="72000" anchor="ctr">
                      <a:noAutofit/>
                    </a:bodyPr>
                    <a:p>
                      <a:pPr algn="r">
                        <a:lnSpc>
                          <a:spcPct val="100000"/>
                        </a:lnSpc>
                        <a:tabLst>
                          <a:tab algn="l" pos="0"/>
                        </a:tabLst>
                      </a:pPr>
                      <a:r>
                        <a:rPr b="0" lang="it-IT" sz="1600" spc="-1" strike="noStrike">
                          <a:solidFill>
                            <a:srgbClr val="c00000"/>
                          </a:solidFill>
                          <a:latin typeface="Verdana"/>
                        </a:rPr>
                        <a:t>40.872</a:t>
                      </a:r>
                      <a:endParaRPr b="0" lang="it-IT" sz="1600" spc="-1" strike="noStrike">
                        <a:solidFill>
                          <a:srgbClr val="000000"/>
                        </a:solidFill>
                        <a:latin typeface="Arial"/>
                      </a:endParaRPr>
                    </a:p>
                  </a:txBody>
                  <a:tcPr anchor="ctr" marL="36000" marR="360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lIns="36000" rIns="36000" tIns="72000" bIns="72000" anchor="ctr">
                      <a:noAutofit/>
                    </a:bodyPr>
                    <a:p>
                      <a:pPr algn="r">
                        <a:lnSpc>
                          <a:spcPct val="100000"/>
                        </a:lnSpc>
                        <a:tabLst>
                          <a:tab algn="l" pos="0"/>
                        </a:tabLst>
                      </a:pPr>
                      <a:r>
                        <a:rPr b="0" lang="it-IT" sz="1600" spc="-1" strike="noStrike">
                          <a:solidFill>
                            <a:srgbClr val="c00000"/>
                          </a:solidFill>
                          <a:latin typeface="Verdana"/>
                        </a:rPr>
                        <a:t>74.745</a:t>
                      </a:r>
                      <a:endParaRPr b="0" lang="it-IT" sz="1600" spc="-1" strike="noStrike">
                        <a:solidFill>
                          <a:srgbClr val="000000"/>
                        </a:solidFill>
                        <a:latin typeface="Arial"/>
                      </a:endParaRPr>
                    </a:p>
                  </a:txBody>
                  <a:tcPr anchor="ctr" marL="36000" marR="360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lIns="36000" rIns="36000" tIns="72000" bIns="72000" anchor="ctr">
                      <a:noAutofit/>
                    </a:bodyPr>
                    <a:p>
                      <a:pPr algn="r">
                        <a:lnSpc>
                          <a:spcPct val="100000"/>
                        </a:lnSpc>
                        <a:tabLst>
                          <a:tab algn="l" pos="0"/>
                        </a:tabLst>
                      </a:pPr>
                      <a:r>
                        <a:rPr b="0" lang="it-IT" sz="1600" spc="-1" strike="noStrike">
                          <a:solidFill>
                            <a:srgbClr val="000000"/>
                          </a:solidFill>
                          <a:latin typeface="Verdana"/>
                        </a:rPr>
                        <a:t>85.680</a:t>
                      </a:r>
                      <a:endParaRPr b="0" lang="it-IT" sz="1600" spc="-1" strike="noStrike">
                        <a:solidFill>
                          <a:srgbClr val="000000"/>
                        </a:solidFill>
                        <a:latin typeface="Arial"/>
                      </a:endParaRPr>
                    </a:p>
                  </a:txBody>
                  <a:tcPr anchor="ctr" marL="36000" marR="360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lIns="36000" rIns="36000" tIns="72000" bIns="72000" anchor="ctr">
                      <a:noAutofit/>
                    </a:bodyPr>
                    <a:p>
                      <a:pPr algn="r">
                        <a:lnSpc>
                          <a:spcPct val="100000"/>
                        </a:lnSpc>
                        <a:tabLst>
                          <a:tab algn="l" pos="0"/>
                        </a:tabLst>
                      </a:pPr>
                      <a:r>
                        <a:rPr b="1" i="1" lang="it-IT" sz="1600" spc="-1" strike="noStrike">
                          <a:solidFill>
                            <a:srgbClr val="000000"/>
                          </a:solidFill>
                          <a:latin typeface="Verdana"/>
                        </a:rPr>
                        <a:t>+14,6%</a:t>
                      </a:r>
                      <a:endParaRPr b="0" lang="it-IT" sz="1600" spc="-1" strike="noStrike">
                        <a:solidFill>
                          <a:srgbClr val="000000"/>
                        </a:solidFill>
                        <a:latin typeface="Arial"/>
                      </a:endParaRPr>
                    </a:p>
                  </a:txBody>
                  <a:tcPr anchor="ctr" marL="36000" marR="36000">
                    <a:lnL w="12240">
                      <a:solidFill>
                        <a:srgbClr val="000000"/>
                      </a:solidFill>
                      <a:prstDash val="solid"/>
                    </a:lnL>
                    <a:lnR w="12240">
                      <a:noFill/>
                      <a:prstDash val="solid"/>
                    </a:lnR>
                    <a:lnT w="12240">
                      <a:solidFill>
                        <a:srgbClr val="000000"/>
                      </a:solidFill>
                      <a:prstDash val="solid"/>
                    </a:lnT>
                    <a:lnB w="12240">
                      <a:solidFill>
                        <a:srgbClr val="000000"/>
                      </a:solidFill>
                      <a:prstDash val="solid"/>
                    </a:lnB>
                    <a:noFill/>
                  </a:tcPr>
                </a:tc>
              </a:tr>
              <a:tr h="415800">
                <a:tc>
                  <a:txBody>
                    <a:bodyPr lIns="36000" rIns="36000" tIns="72000" bIns="72000" anchor="ctr">
                      <a:noAutofit/>
                    </a:bodyPr>
                    <a:p>
                      <a:pPr>
                        <a:lnSpc>
                          <a:spcPct val="100000"/>
                        </a:lnSpc>
                        <a:tabLst>
                          <a:tab algn="l" pos="0"/>
                        </a:tabLst>
                      </a:pPr>
                      <a:r>
                        <a:rPr b="0" lang="it-IT" sz="1600" spc="-1" strike="noStrike">
                          <a:solidFill>
                            <a:srgbClr val="000000"/>
                          </a:solidFill>
                          <a:latin typeface="Verdana"/>
                        </a:rPr>
                        <a:t>Viaggiatori a destinazione (mgl)</a:t>
                      </a:r>
                      <a:endParaRPr b="0" lang="it-IT" sz="1600" spc="-1" strike="noStrike">
                        <a:solidFill>
                          <a:srgbClr val="000000"/>
                        </a:solidFill>
                        <a:latin typeface="Arial"/>
                      </a:endParaRPr>
                    </a:p>
                  </a:txBody>
                  <a:tcPr anchor="ctr" marL="36000" marR="36000">
                    <a:lnL w="12240">
                      <a:no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lIns="36000" rIns="36000" tIns="72000" bIns="72000" anchor="ctr">
                      <a:noAutofit/>
                    </a:bodyPr>
                    <a:p>
                      <a:pPr algn="r">
                        <a:lnSpc>
                          <a:spcPct val="100000"/>
                        </a:lnSpc>
                        <a:tabLst>
                          <a:tab algn="l" pos="0"/>
                        </a:tabLst>
                      </a:pPr>
                      <a:r>
                        <a:rPr b="0" lang="it-IT" sz="1600" spc="-1" strike="noStrike">
                          <a:solidFill>
                            <a:srgbClr val="c00000"/>
                          </a:solidFill>
                          <a:latin typeface="Verdana"/>
                        </a:rPr>
                        <a:t>122.234</a:t>
                      </a:r>
                      <a:endParaRPr b="0" lang="it-IT" sz="1600" spc="-1" strike="noStrike">
                        <a:solidFill>
                          <a:srgbClr val="000000"/>
                        </a:solidFill>
                        <a:latin typeface="Arial"/>
                      </a:endParaRPr>
                    </a:p>
                  </a:txBody>
                  <a:tcPr anchor="ctr" marL="36000" marR="360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lIns="36000" rIns="36000" tIns="72000" bIns="72000" anchor="ctr">
                      <a:noAutofit/>
                    </a:bodyPr>
                    <a:p>
                      <a:pPr algn="r">
                        <a:lnSpc>
                          <a:spcPct val="100000"/>
                        </a:lnSpc>
                        <a:tabLst>
                          <a:tab algn="l" pos="0"/>
                        </a:tabLst>
                      </a:pPr>
                      <a:r>
                        <a:rPr b="0" lang="it-IT" sz="1600" spc="-1" strike="noStrike">
                          <a:solidFill>
                            <a:srgbClr val="c00000"/>
                          </a:solidFill>
                          <a:latin typeface="Verdana"/>
                        </a:rPr>
                        <a:t>46.720</a:t>
                      </a:r>
                      <a:endParaRPr b="0" lang="it-IT" sz="1600" spc="-1" strike="noStrike">
                        <a:solidFill>
                          <a:srgbClr val="000000"/>
                        </a:solidFill>
                        <a:latin typeface="Arial"/>
                      </a:endParaRPr>
                    </a:p>
                  </a:txBody>
                  <a:tcPr anchor="ctr" marL="36000" marR="360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lIns="36000" rIns="36000" tIns="72000" bIns="72000" anchor="ctr">
                      <a:noAutofit/>
                    </a:bodyPr>
                    <a:p>
                      <a:pPr algn="r">
                        <a:lnSpc>
                          <a:spcPct val="100000"/>
                        </a:lnSpc>
                        <a:tabLst>
                          <a:tab algn="l" pos="0"/>
                        </a:tabLst>
                      </a:pPr>
                      <a:r>
                        <a:rPr b="0" lang="it-IT" sz="1600" spc="-1" strike="noStrike">
                          <a:solidFill>
                            <a:srgbClr val="c00000"/>
                          </a:solidFill>
                          <a:latin typeface="Verdana"/>
                        </a:rPr>
                        <a:t>50.238</a:t>
                      </a:r>
                      <a:endParaRPr b="0" lang="it-IT" sz="1600" spc="-1" strike="noStrike">
                        <a:solidFill>
                          <a:srgbClr val="000000"/>
                        </a:solidFill>
                        <a:latin typeface="Arial"/>
                      </a:endParaRPr>
                    </a:p>
                  </a:txBody>
                  <a:tcPr anchor="ctr" marL="36000" marR="360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lIns="36000" rIns="36000" tIns="72000" bIns="72000" anchor="ctr">
                      <a:noAutofit/>
                    </a:bodyPr>
                    <a:p>
                      <a:pPr algn="r">
                        <a:lnSpc>
                          <a:spcPct val="100000"/>
                        </a:lnSpc>
                        <a:tabLst>
                          <a:tab algn="l" pos="0"/>
                        </a:tabLst>
                      </a:pPr>
                      <a:r>
                        <a:rPr b="0" lang="it-IT" sz="1600" spc="-1" strike="noStrike">
                          <a:solidFill>
                            <a:srgbClr val="c00000"/>
                          </a:solidFill>
                          <a:latin typeface="Verdana"/>
                        </a:rPr>
                        <a:t>95.011</a:t>
                      </a:r>
                      <a:endParaRPr b="0" lang="it-IT" sz="1600" spc="-1" strike="noStrike">
                        <a:solidFill>
                          <a:srgbClr val="000000"/>
                        </a:solidFill>
                        <a:latin typeface="Arial"/>
                      </a:endParaRPr>
                    </a:p>
                  </a:txBody>
                  <a:tcPr anchor="ctr" marL="36000" marR="360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lIns="36000" rIns="36000" tIns="72000" bIns="72000" anchor="ctr">
                      <a:noAutofit/>
                    </a:bodyPr>
                    <a:p>
                      <a:pPr algn="r">
                        <a:lnSpc>
                          <a:spcPct val="100000"/>
                        </a:lnSpc>
                        <a:tabLst>
                          <a:tab algn="l" pos="0"/>
                        </a:tabLst>
                      </a:pPr>
                      <a:r>
                        <a:rPr b="0" lang="it-IT" sz="1600" spc="-1" strike="noStrike">
                          <a:solidFill>
                            <a:srgbClr val="000000"/>
                          </a:solidFill>
                          <a:latin typeface="Verdana"/>
                        </a:rPr>
                        <a:t>110.801</a:t>
                      </a:r>
                      <a:endParaRPr b="0" lang="it-IT" sz="1600" spc="-1" strike="noStrike">
                        <a:solidFill>
                          <a:srgbClr val="000000"/>
                        </a:solidFill>
                        <a:latin typeface="Arial"/>
                      </a:endParaRPr>
                    </a:p>
                  </a:txBody>
                  <a:tcPr anchor="ctr" marL="36000" marR="360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lIns="36000" rIns="36000" tIns="72000" bIns="72000" anchor="ctr">
                      <a:noAutofit/>
                    </a:bodyPr>
                    <a:p>
                      <a:pPr algn="r">
                        <a:lnSpc>
                          <a:spcPct val="100000"/>
                        </a:lnSpc>
                        <a:tabLst>
                          <a:tab algn="l" pos="0"/>
                        </a:tabLst>
                      </a:pPr>
                      <a:r>
                        <a:rPr b="1" i="1" lang="it-IT" sz="1600" spc="-1" strike="noStrike">
                          <a:solidFill>
                            <a:srgbClr val="000000"/>
                          </a:solidFill>
                          <a:latin typeface="Verdana"/>
                        </a:rPr>
                        <a:t>+16,6%</a:t>
                      </a:r>
                      <a:endParaRPr b="0" lang="it-IT" sz="1600" spc="-1" strike="noStrike">
                        <a:solidFill>
                          <a:srgbClr val="000000"/>
                        </a:solidFill>
                        <a:latin typeface="Arial"/>
                      </a:endParaRPr>
                    </a:p>
                  </a:txBody>
                  <a:tcPr anchor="ctr" marL="36000" marR="36000">
                    <a:lnL w="12240">
                      <a:solidFill>
                        <a:srgbClr val="000000"/>
                      </a:solidFill>
                      <a:prstDash val="solid"/>
                    </a:lnL>
                    <a:lnR w="12240">
                      <a:noFill/>
                      <a:prstDash val="solid"/>
                    </a:lnR>
                    <a:lnT w="12240">
                      <a:solidFill>
                        <a:srgbClr val="000000"/>
                      </a:solidFill>
                      <a:prstDash val="solid"/>
                    </a:lnT>
                    <a:lnB w="12240">
                      <a:solidFill>
                        <a:srgbClr val="000000"/>
                      </a:solidFill>
                      <a:prstDash val="solid"/>
                    </a:lnB>
                    <a:noFill/>
                  </a:tcPr>
                </a:tc>
              </a:tr>
              <a:tr h="415800">
                <a:tc>
                  <a:txBody>
                    <a:bodyPr lIns="36000" rIns="36000" tIns="72000" bIns="72000" anchor="ctr">
                      <a:noAutofit/>
                    </a:bodyPr>
                    <a:p>
                      <a:pPr>
                        <a:lnSpc>
                          <a:spcPct val="100000"/>
                        </a:lnSpc>
                        <a:tabLst>
                          <a:tab algn="l" pos="0"/>
                        </a:tabLst>
                      </a:pPr>
                      <a:r>
                        <a:rPr b="0" lang="it-IT" sz="1600" spc="-1" strike="noStrike">
                          <a:solidFill>
                            <a:srgbClr val="000000"/>
                          </a:solidFill>
                          <a:latin typeface="Verdana"/>
                        </a:rPr>
                        <a:t>Pernottamenti (mgl)</a:t>
                      </a:r>
                      <a:endParaRPr b="0" lang="it-IT" sz="1600" spc="-1" strike="noStrike">
                        <a:solidFill>
                          <a:srgbClr val="000000"/>
                        </a:solidFill>
                        <a:latin typeface="Arial"/>
                      </a:endParaRPr>
                    </a:p>
                  </a:txBody>
                  <a:tcPr anchor="ctr" marL="36000" marR="36000">
                    <a:lnL w="12240">
                      <a:noFill/>
                      <a:prstDash val="solid"/>
                    </a:lnL>
                    <a:lnR w="12240">
                      <a:solidFill>
                        <a:srgbClr val="000000"/>
                      </a:solidFill>
                      <a:prstDash val="solid"/>
                    </a:lnR>
                    <a:lnT w="12240">
                      <a:solidFill>
                        <a:srgbClr val="000000"/>
                      </a:solidFill>
                      <a:prstDash val="solid"/>
                    </a:lnT>
                    <a:lnB w="12240">
                      <a:noFill/>
                      <a:prstDash val="solid"/>
                    </a:lnB>
                    <a:noFill/>
                  </a:tcPr>
                </a:tc>
                <a:tc>
                  <a:txBody>
                    <a:bodyPr lIns="36000" rIns="36000" tIns="72000" bIns="72000" anchor="ctr">
                      <a:noAutofit/>
                    </a:bodyPr>
                    <a:p>
                      <a:pPr algn="r">
                        <a:lnSpc>
                          <a:spcPct val="100000"/>
                        </a:lnSpc>
                        <a:tabLst>
                          <a:tab algn="l" pos="0"/>
                        </a:tabLst>
                      </a:pPr>
                      <a:r>
                        <a:rPr b="0" lang="it-IT" sz="1600" spc="-1" strike="noStrike">
                          <a:solidFill>
                            <a:srgbClr val="c00000"/>
                          </a:solidFill>
                          <a:latin typeface="Verdana"/>
                        </a:rPr>
                        <a:t>402.129</a:t>
                      </a:r>
                      <a:endParaRPr b="0" lang="it-IT" sz="1600" spc="-1" strike="noStrike">
                        <a:solidFill>
                          <a:srgbClr val="000000"/>
                        </a:solidFill>
                        <a:latin typeface="Arial"/>
                      </a:endParaRPr>
                    </a:p>
                  </a:txBody>
                  <a:tcPr anchor="ctr" marL="36000" marR="36000">
                    <a:lnL w="12240">
                      <a:solidFill>
                        <a:srgbClr val="000000"/>
                      </a:solidFill>
                      <a:prstDash val="solid"/>
                    </a:lnL>
                    <a:lnR w="12240">
                      <a:solidFill>
                        <a:srgbClr val="000000"/>
                      </a:solidFill>
                      <a:prstDash val="solid"/>
                    </a:lnR>
                    <a:lnT w="12240">
                      <a:solidFill>
                        <a:srgbClr val="000000"/>
                      </a:solidFill>
                      <a:prstDash val="solid"/>
                    </a:lnT>
                    <a:lnB w="12240">
                      <a:noFill/>
                      <a:prstDash val="solid"/>
                    </a:lnB>
                    <a:noFill/>
                  </a:tcPr>
                </a:tc>
                <a:tc>
                  <a:txBody>
                    <a:bodyPr lIns="36000" rIns="36000" tIns="72000" bIns="72000" anchor="ctr">
                      <a:noAutofit/>
                    </a:bodyPr>
                    <a:p>
                      <a:pPr algn="r">
                        <a:lnSpc>
                          <a:spcPct val="100000"/>
                        </a:lnSpc>
                        <a:tabLst>
                          <a:tab algn="l" pos="0"/>
                        </a:tabLst>
                      </a:pPr>
                      <a:r>
                        <a:rPr b="0" lang="it-IT" sz="1600" spc="-1" strike="noStrike">
                          <a:solidFill>
                            <a:srgbClr val="c00000"/>
                          </a:solidFill>
                          <a:latin typeface="Verdana"/>
                        </a:rPr>
                        <a:t>183.278</a:t>
                      </a:r>
                      <a:endParaRPr b="0" lang="it-IT" sz="1600" spc="-1" strike="noStrike">
                        <a:solidFill>
                          <a:srgbClr val="000000"/>
                        </a:solidFill>
                        <a:latin typeface="Arial"/>
                      </a:endParaRPr>
                    </a:p>
                  </a:txBody>
                  <a:tcPr anchor="ctr" marL="36000" marR="36000">
                    <a:lnL w="12240">
                      <a:solidFill>
                        <a:srgbClr val="000000"/>
                      </a:solidFill>
                      <a:prstDash val="solid"/>
                    </a:lnL>
                    <a:lnR w="12240">
                      <a:solidFill>
                        <a:srgbClr val="000000"/>
                      </a:solidFill>
                      <a:prstDash val="solid"/>
                    </a:lnR>
                    <a:lnT w="12240">
                      <a:solidFill>
                        <a:srgbClr val="000000"/>
                      </a:solidFill>
                      <a:prstDash val="solid"/>
                    </a:lnT>
                    <a:lnB w="12240">
                      <a:noFill/>
                      <a:prstDash val="solid"/>
                    </a:lnB>
                    <a:noFill/>
                  </a:tcPr>
                </a:tc>
                <a:tc>
                  <a:txBody>
                    <a:bodyPr lIns="36000" rIns="36000" tIns="72000" bIns="72000" anchor="ctr">
                      <a:noAutofit/>
                    </a:bodyPr>
                    <a:p>
                      <a:pPr algn="r">
                        <a:lnSpc>
                          <a:spcPct val="100000"/>
                        </a:lnSpc>
                        <a:tabLst>
                          <a:tab algn="l" pos="0"/>
                        </a:tabLst>
                      </a:pPr>
                      <a:r>
                        <a:rPr b="0" lang="it-IT" sz="1600" spc="-1" strike="noStrike">
                          <a:solidFill>
                            <a:srgbClr val="c00000"/>
                          </a:solidFill>
                          <a:latin typeface="Verdana"/>
                        </a:rPr>
                        <a:t>208.525</a:t>
                      </a:r>
                      <a:endParaRPr b="0" lang="it-IT" sz="1600" spc="-1" strike="noStrike">
                        <a:solidFill>
                          <a:srgbClr val="000000"/>
                        </a:solidFill>
                        <a:latin typeface="Arial"/>
                      </a:endParaRPr>
                    </a:p>
                  </a:txBody>
                  <a:tcPr anchor="ctr" marL="36000" marR="36000">
                    <a:lnL w="12240">
                      <a:solidFill>
                        <a:srgbClr val="000000"/>
                      </a:solidFill>
                      <a:prstDash val="solid"/>
                    </a:lnL>
                    <a:lnR w="12240">
                      <a:solidFill>
                        <a:srgbClr val="000000"/>
                      </a:solidFill>
                      <a:prstDash val="solid"/>
                    </a:lnR>
                    <a:lnT w="12240">
                      <a:solidFill>
                        <a:srgbClr val="000000"/>
                      </a:solidFill>
                      <a:prstDash val="solid"/>
                    </a:lnT>
                    <a:lnB w="12240">
                      <a:noFill/>
                      <a:prstDash val="solid"/>
                    </a:lnB>
                    <a:noFill/>
                  </a:tcPr>
                </a:tc>
                <a:tc>
                  <a:txBody>
                    <a:bodyPr lIns="36000" rIns="36000" tIns="72000" bIns="72000" anchor="ctr">
                      <a:noAutofit/>
                    </a:bodyPr>
                    <a:p>
                      <a:pPr algn="r">
                        <a:lnSpc>
                          <a:spcPct val="100000"/>
                        </a:lnSpc>
                        <a:tabLst>
                          <a:tab algn="l" pos="0"/>
                        </a:tabLst>
                      </a:pPr>
                      <a:r>
                        <a:rPr b="0" lang="it-IT" sz="1600" spc="-1" strike="noStrike">
                          <a:solidFill>
                            <a:srgbClr val="c00000"/>
                          </a:solidFill>
                          <a:latin typeface="Verdana"/>
                        </a:rPr>
                        <a:t>356.728</a:t>
                      </a:r>
                      <a:endParaRPr b="0" lang="it-IT" sz="1600" spc="-1" strike="noStrike">
                        <a:solidFill>
                          <a:srgbClr val="000000"/>
                        </a:solidFill>
                        <a:latin typeface="Arial"/>
                      </a:endParaRPr>
                    </a:p>
                  </a:txBody>
                  <a:tcPr anchor="ctr" marL="36000" marR="36000">
                    <a:lnL w="12240">
                      <a:solidFill>
                        <a:srgbClr val="000000"/>
                      </a:solidFill>
                      <a:prstDash val="solid"/>
                    </a:lnL>
                    <a:lnR w="12240">
                      <a:solidFill>
                        <a:srgbClr val="000000"/>
                      </a:solidFill>
                      <a:prstDash val="solid"/>
                    </a:lnR>
                    <a:lnT w="12240">
                      <a:solidFill>
                        <a:srgbClr val="000000"/>
                      </a:solidFill>
                      <a:prstDash val="solid"/>
                    </a:lnT>
                    <a:lnB w="12240">
                      <a:noFill/>
                      <a:prstDash val="solid"/>
                    </a:lnB>
                    <a:noFill/>
                  </a:tcPr>
                </a:tc>
                <a:tc>
                  <a:txBody>
                    <a:bodyPr lIns="36000" rIns="36000" tIns="72000" bIns="72000" anchor="ctr">
                      <a:noAutofit/>
                    </a:bodyPr>
                    <a:p>
                      <a:pPr algn="r">
                        <a:lnSpc>
                          <a:spcPct val="100000"/>
                        </a:lnSpc>
                        <a:tabLst>
                          <a:tab algn="l" pos="0"/>
                        </a:tabLst>
                      </a:pPr>
                      <a:r>
                        <a:rPr b="0" lang="it-IT" sz="1600" spc="-1" strike="noStrike">
                          <a:solidFill>
                            <a:srgbClr val="000000"/>
                          </a:solidFill>
                          <a:latin typeface="Verdana"/>
                        </a:rPr>
                        <a:t>383.462</a:t>
                      </a:r>
                      <a:endParaRPr b="0" lang="it-IT" sz="1600" spc="-1" strike="noStrike">
                        <a:solidFill>
                          <a:srgbClr val="000000"/>
                        </a:solidFill>
                        <a:latin typeface="Arial"/>
                      </a:endParaRPr>
                    </a:p>
                  </a:txBody>
                  <a:tcPr anchor="ctr" marL="36000" marR="36000">
                    <a:lnL w="12240">
                      <a:solidFill>
                        <a:srgbClr val="000000"/>
                      </a:solidFill>
                      <a:prstDash val="solid"/>
                    </a:lnL>
                    <a:lnR w="12240">
                      <a:solidFill>
                        <a:srgbClr val="000000"/>
                      </a:solidFill>
                      <a:prstDash val="solid"/>
                    </a:lnR>
                    <a:lnT w="12240">
                      <a:solidFill>
                        <a:srgbClr val="000000"/>
                      </a:solidFill>
                      <a:prstDash val="solid"/>
                    </a:lnT>
                    <a:lnB w="12240">
                      <a:noFill/>
                      <a:prstDash val="solid"/>
                    </a:lnB>
                    <a:noFill/>
                  </a:tcPr>
                </a:tc>
                <a:tc>
                  <a:txBody>
                    <a:bodyPr lIns="36000" rIns="36000" tIns="72000" bIns="72000" anchor="ctr">
                      <a:noAutofit/>
                    </a:bodyPr>
                    <a:p>
                      <a:pPr algn="r">
                        <a:lnSpc>
                          <a:spcPct val="100000"/>
                        </a:lnSpc>
                        <a:tabLst>
                          <a:tab algn="l" pos="0"/>
                        </a:tabLst>
                      </a:pPr>
                      <a:r>
                        <a:rPr b="1" i="1" lang="it-IT" sz="1600" spc="-1" strike="noStrike">
                          <a:solidFill>
                            <a:srgbClr val="000000"/>
                          </a:solidFill>
                          <a:latin typeface="Verdana"/>
                        </a:rPr>
                        <a:t>+7,5%</a:t>
                      </a:r>
                      <a:endParaRPr b="0" lang="it-IT" sz="1600" spc="-1" strike="noStrike">
                        <a:solidFill>
                          <a:srgbClr val="000000"/>
                        </a:solidFill>
                        <a:latin typeface="Arial"/>
                      </a:endParaRPr>
                    </a:p>
                  </a:txBody>
                  <a:tcPr anchor="ctr" marL="36000" marR="36000">
                    <a:lnL w="12240">
                      <a:solidFill>
                        <a:srgbClr val="000000"/>
                      </a:solidFill>
                      <a:prstDash val="solid"/>
                    </a:lnL>
                    <a:lnR w="12240">
                      <a:noFill/>
                      <a:prstDash val="solid"/>
                    </a:lnR>
                    <a:lnT w="12240">
                      <a:solidFill>
                        <a:srgbClr val="000000"/>
                      </a:solidFill>
                      <a:prstDash val="solid"/>
                    </a:lnT>
                    <a:lnB w="12240">
                      <a:noFill/>
                      <a:prstDash val="solid"/>
                    </a:lnB>
                    <a:noFill/>
                  </a:tcPr>
                </a:tc>
              </a:tr>
            </a:tbl>
          </a:graphicData>
        </a:graphic>
      </p:graphicFrame>
      <p:sp>
        <p:nvSpPr>
          <p:cNvPr id="272" name="Text Box 160"/>
          <p:cNvSpPr/>
          <p:nvPr/>
        </p:nvSpPr>
        <p:spPr>
          <a:xfrm>
            <a:off x="8153280" y="0"/>
            <a:ext cx="4038120" cy="394560"/>
          </a:xfrm>
          <a:prstGeom prst="rect">
            <a:avLst/>
          </a:prstGeom>
          <a:noFill/>
          <a:ln w="0">
            <a:noFill/>
          </a:ln>
        </p:spPr>
        <p:style>
          <a:lnRef idx="0"/>
          <a:fillRef idx="0"/>
          <a:effectRef idx="0"/>
          <a:fontRef idx="minor"/>
        </p:style>
        <p:txBody>
          <a:bodyPr lIns="90000" rIns="90000" tIns="45000" bIns="45000" anchor="t">
            <a:spAutoFit/>
          </a:bodyPr>
          <a:p>
            <a:pPr algn="r">
              <a:lnSpc>
                <a:spcPct val="100000"/>
              </a:lnSpc>
              <a:spcBef>
                <a:spcPts val="1001"/>
              </a:spcBef>
            </a:pPr>
            <a:r>
              <a:rPr b="0" i="1" lang="it-IT" sz="2000" spc="-1" strike="noStrike">
                <a:solidFill>
                  <a:srgbClr val="000000"/>
                </a:solidFill>
                <a:latin typeface="Comic Sans MS"/>
              </a:rPr>
              <a:t>I Viaggiatori Stranieri in Italia</a:t>
            </a:r>
            <a:endParaRPr b="0" lang="it-IT" sz="2000" spc="-1" strike="noStrike">
              <a:solidFill>
                <a:srgbClr val="000000"/>
              </a:solidFill>
              <a:latin typeface="Arial"/>
            </a:endParaRPr>
          </a:p>
        </p:txBody>
      </p:sp>
      <p:sp>
        <p:nvSpPr>
          <p:cNvPr id="273" name="Text Box 228"/>
          <p:cNvSpPr/>
          <p:nvPr/>
        </p:nvSpPr>
        <p:spPr>
          <a:xfrm>
            <a:off x="2593080" y="2894400"/>
            <a:ext cx="7781400" cy="1469160"/>
          </a:xfrm>
          <a:prstGeom prst="rect">
            <a:avLst/>
          </a:prstGeom>
          <a:gradFill rotWithShape="0">
            <a:gsLst>
              <a:gs pos="0">
                <a:srgbClr val="ccecff"/>
              </a:gs>
              <a:gs pos="50000">
                <a:srgbClr val="ffffff"/>
              </a:gs>
              <a:gs pos="100000">
                <a:srgbClr val="ccecff"/>
              </a:gs>
            </a:gsLst>
            <a:lin ang="5400000"/>
          </a:gradFill>
          <a:ln w="9525">
            <a:solidFill>
              <a:srgbClr val="000080"/>
            </a:solidFill>
            <a:miter/>
          </a:ln>
        </p:spPr>
        <p:style>
          <a:lnRef idx="0"/>
          <a:fillRef idx="0"/>
          <a:effectRef idx="0"/>
          <a:fontRef idx="minor"/>
        </p:style>
        <p:txBody>
          <a:bodyPr lIns="90000" rIns="90000" tIns="45000" bIns="45000" anchor="t">
            <a:spAutoFit/>
          </a:bodyPr>
          <a:p>
            <a:pPr marL="271440" indent="-271440" algn="ctr">
              <a:lnSpc>
                <a:spcPct val="100000"/>
              </a:lnSpc>
              <a:spcBef>
                <a:spcPts val="799"/>
              </a:spcBef>
              <a:tabLst>
                <a:tab algn="l" pos="0"/>
              </a:tabLst>
            </a:pPr>
            <a:r>
              <a:rPr b="0" i="1" lang="it-IT" sz="1600" spc="-1" strike="noStrike">
                <a:solidFill>
                  <a:srgbClr val="000066"/>
                </a:solidFill>
                <a:latin typeface="Verdana"/>
              </a:rPr>
              <a:t>Bilancia dei pagamenti turistica (anno 2023)</a:t>
            </a:r>
            <a:endParaRPr b="0" lang="it-IT" sz="1600" spc="-1" strike="noStrike">
              <a:solidFill>
                <a:srgbClr val="000000"/>
              </a:solidFill>
              <a:latin typeface="Arial"/>
            </a:endParaRPr>
          </a:p>
          <a:p>
            <a:pPr marL="271440" indent="-271440">
              <a:lnSpc>
                <a:spcPct val="100000"/>
              </a:lnSpc>
              <a:spcBef>
                <a:spcPts val="799"/>
              </a:spcBef>
              <a:buClr>
                <a:srgbClr val="000066"/>
              </a:buClr>
              <a:buFont typeface="Wingdings" charset="2"/>
              <a:buChar char=""/>
              <a:tabLst>
                <a:tab algn="l" pos="0"/>
              </a:tabLst>
            </a:pPr>
            <a:r>
              <a:rPr b="0" lang="it-IT" sz="1600" spc="-1" strike="noStrike">
                <a:solidFill>
                  <a:srgbClr val="000066"/>
                </a:solidFill>
                <a:latin typeface="Verdana"/>
              </a:rPr>
              <a:t>Spesa dei Viaggiatori Stranieri in Italia: 51.591 mln di Euro (+16,6%)</a:t>
            </a:r>
            <a:endParaRPr b="0" lang="it-IT" sz="1600" spc="-1" strike="noStrike">
              <a:solidFill>
                <a:srgbClr val="000000"/>
              </a:solidFill>
              <a:latin typeface="Arial"/>
            </a:endParaRPr>
          </a:p>
          <a:p>
            <a:pPr marL="271440" indent="-271440">
              <a:lnSpc>
                <a:spcPct val="100000"/>
              </a:lnSpc>
              <a:spcBef>
                <a:spcPts val="799"/>
              </a:spcBef>
              <a:buClr>
                <a:srgbClr val="000066"/>
              </a:buClr>
              <a:buFont typeface="Wingdings" charset="2"/>
              <a:buChar char=""/>
              <a:tabLst>
                <a:tab algn="l" pos="0"/>
              </a:tabLst>
            </a:pPr>
            <a:r>
              <a:rPr b="0" lang="it-IT" sz="1600" spc="-1" strike="noStrike">
                <a:solidFill>
                  <a:srgbClr val="000066"/>
                </a:solidFill>
                <a:latin typeface="Verdana"/>
              </a:rPr>
              <a:t>Spesa dei Viaggiatori Italiani all’estero: 31.417 mln di Euro (+20,7%)</a:t>
            </a:r>
            <a:endParaRPr b="0" lang="it-IT" sz="1600" spc="-1" strike="noStrike">
              <a:solidFill>
                <a:srgbClr val="000000"/>
              </a:solidFill>
              <a:latin typeface="Arial"/>
            </a:endParaRPr>
          </a:p>
          <a:p>
            <a:pPr marL="271440" indent="-271440" algn="ctr">
              <a:lnSpc>
                <a:spcPct val="100000"/>
              </a:lnSpc>
              <a:spcBef>
                <a:spcPts val="1599"/>
              </a:spcBef>
              <a:tabLst>
                <a:tab algn="l" pos="0"/>
              </a:tabLst>
            </a:pPr>
            <a:r>
              <a:rPr b="1" lang="it-IT" sz="1600" spc="-1" strike="noStrike">
                <a:solidFill>
                  <a:srgbClr val="000066"/>
                </a:solidFill>
                <a:latin typeface="Verdana"/>
              </a:rPr>
              <a:t>Saldo: +20.174 mln di Euro </a:t>
            </a:r>
            <a:r>
              <a:rPr b="1" i="1" lang="it-IT" sz="1600" spc="-1" strike="noStrike">
                <a:solidFill>
                  <a:srgbClr val="000066"/>
                </a:solidFill>
                <a:latin typeface="Verdana"/>
              </a:rPr>
              <a:t>(+9,1% rispetto al 2022)</a:t>
            </a:r>
            <a:endParaRPr b="0" lang="it-IT" sz="1600" spc="-1" strike="noStrike">
              <a:solidFill>
                <a:srgbClr val="000000"/>
              </a:solidFill>
              <a:latin typeface="Arial"/>
            </a:endParaRPr>
          </a:p>
        </p:txBody>
      </p:sp>
      <p:graphicFrame>
        <p:nvGraphicFramePr>
          <p:cNvPr id="274" name="Group 189"/>
          <p:cNvGraphicFramePr/>
          <p:nvPr/>
        </p:nvGraphicFramePr>
        <p:xfrm>
          <a:off x="0" y="4651200"/>
          <a:ext cx="12191760" cy="2206440"/>
        </p:xfrm>
        <a:graphic>
          <a:graphicData uri="http://schemas.openxmlformats.org/drawingml/2006/table">
            <a:tbl>
              <a:tblPr/>
              <a:tblGrid>
                <a:gridCol w="4606200"/>
                <a:gridCol w="2824560"/>
                <a:gridCol w="1625400"/>
                <a:gridCol w="1625400"/>
                <a:gridCol w="1509480"/>
              </a:tblGrid>
              <a:tr h="519120">
                <a:tc>
                  <a:txBody>
                    <a:bodyPr lIns="36000" rIns="36000" tIns="72000" bIns="72000" anchor="ctr">
                      <a:noAutofit/>
                    </a:bodyPr>
                    <a:p>
                      <a:pPr algn="ctr">
                        <a:lnSpc>
                          <a:spcPct val="100000"/>
                        </a:lnSpc>
                        <a:spcBef>
                          <a:spcPts val="360"/>
                        </a:spcBef>
                        <a:tabLst>
                          <a:tab algn="l" pos="0"/>
                        </a:tabLst>
                      </a:pPr>
                      <a:r>
                        <a:rPr b="1" lang="it-IT" sz="1800" spc="-1" strike="noStrike">
                          <a:solidFill>
                            <a:schemeClr val="accent5">
                              <a:lumMod val="75000"/>
                            </a:schemeClr>
                          </a:solidFill>
                          <a:latin typeface="Verdana"/>
                        </a:rPr>
                        <a:t>Motivi del viaggio</a:t>
                      </a:r>
                      <a:endParaRPr b="0" lang="it-IT" sz="1800" spc="-1" strike="noStrike">
                        <a:solidFill>
                          <a:srgbClr val="000000"/>
                        </a:solidFill>
                        <a:latin typeface="Arial"/>
                      </a:endParaRPr>
                    </a:p>
                  </a:txBody>
                  <a:tcPr anchor="ctr" marL="36000" marR="36000">
                    <a:lnL w="12240">
                      <a:noFill/>
                      <a:prstDash val="solid"/>
                    </a:lnL>
                    <a:lnR w="12240">
                      <a:solidFill>
                        <a:srgbClr val="000000"/>
                      </a:solidFill>
                      <a:prstDash val="solid"/>
                    </a:lnR>
                    <a:lnT w="12240">
                      <a:noFill/>
                      <a:prstDash val="solid"/>
                    </a:lnT>
                    <a:lnB w="12240">
                      <a:solidFill>
                        <a:srgbClr val="000000"/>
                      </a:solidFill>
                      <a:prstDash val="solid"/>
                    </a:lnB>
                    <a:gradFill rotWithShape="0">
                      <a:gsLst>
                        <a:gs pos="0">
                          <a:srgbClr val="ccecff"/>
                        </a:gs>
                        <a:gs pos="50000">
                          <a:srgbClr val="ffffff"/>
                        </a:gs>
                        <a:gs pos="100000">
                          <a:srgbClr val="ccecff"/>
                        </a:gs>
                      </a:gsLst>
                      <a:lin ang="5400000"/>
                    </a:gradFill>
                  </a:tcPr>
                </a:tc>
                <a:tc gridSpan="2">
                  <a:txBody>
                    <a:bodyPr lIns="36000" rIns="36000" tIns="72000" bIns="72000" anchor="ctr">
                      <a:noAutofit/>
                    </a:bodyPr>
                    <a:p>
                      <a:pPr algn="ctr">
                        <a:lnSpc>
                          <a:spcPct val="100000"/>
                        </a:lnSpc>
                        <a:tabLst>
                          <a:tab algn="l" pos="0"/>
                        </a:tabLst>
                      </a:pPr>
                      <a:r>
                        <a:rPr b="1" i="1" lang="it-IT" sz="1600" spc="-1" strike="noStrike">
                          <a:solidFill>
                            <a:schemeClr val="accent5">
                              <a:lumMod val="75000"/>
                            </a:schemeClr>
                          </a:solidFill>
                          <a:latin typeface="Verdana"/>
                        </a:rPr>
                        <a:t>Vacanza e altri motivi personali</a:t>
                      </a:r>
                      <a:endParaRPr b="0" lang="it-IT" sz="1600" spc="-1" strike="noStrike">
                        <a:solidFill>
                          <a:srgbClr val="000000"/>
                        </a:solidFill>
                        <a:latin typeface="Arial"/>
                      </a:endParaRPr>
                    </a:p>
                  </a:txBody>
                  <a:tcPr anchor="ctr" marL="36000" marR="36000">
                    <a:lnL w="12240">
                      <a:solidFill>
                        <a:srgbClr val="000000"/>
                      </a:solidFill>
                      <a:prstDash val="solid"/>
                    </a:lnL>
                    <a:lnR w="12240">
                      <a:solidFill>
                        <a:srgbClr val="000000"/>
                      </a:solidFill>
                      <a:prstDash val="solid"/>
                    </a:lnR>
                    <a:lnT w="12240">
                      <a:noFill/>
                      <a:prstDash val="solid"/>
                    </a:lnT>
                    <a:lnB w="12240">
                      <a:solidFill>
                        <a:srgbClr val="000000"/>
                      </a:solidFill>
                      <a:prstDash val="solid"/>
                    </a:lnB>
                    <a:noFill/>
                  </a:tcPr>
                </a:tc>
                <a:tc hMerge="1">
                  <a:txBody>
                    <a:bodyPr lIns="90000" rIns="90000" tIns="45000" bIns="45000" anchor="t">
                      <a:noAutofit/>
                    </a:bodyPr>
                    <a:p>
                      <a:endParaRPr b="0" lang="it-IT" sz="1800" spc="-1" strike="noStrike">
                        <a:solidFill>
                          <a:srgbClr val="000000"/>
                        </a:solidFill>
                        <a:latin typeface="Arial"/>
                      </a:endParaRPr>
                    </a:p>
                  </a:txBody>
                  <a:tcPr anchor="t" marL="90000" marR="90000">
                    <a:lnL>
                      <a:noFill/>
                    </a:lnL>
                    <a:lnR>
                      <a:noFill/>
                    </a:lnR>
                    <a:lnT>
                      <a:noFill/>
                    </a:lnT>
                    <a:lnB>
                      <a:noFill/>
                    </a:lnB>
                    <a:solidFill>
                      <a:srgbClr val="729fcf"/>
                    </a:solidFill>
                  </a:tcPr>
                </a:tc>
                <a:tc gridSpan="2">
                  <a:txBody>
                    <a:bodyPr lIns="36000" rIns="36000" tIns="72000" bIns="72000" anchor="ctr">
                      <a:noAutofit/>
                    </a:bodyPr>
                    <a:p>
                      <a:pPr algn="ctr">
                        <a:lnSpc>
                          <a:spcPct val="100000"/>
                        </a:lnSpc>
                        <a:tabLst>
                          <a:tab algn="l" pos="0"/>
                        </a:tabLst>
                      </a:pPr>
                      <a:r>
                        <a:rPr b="1" i="1" lang="it-IT" sz="1600" spc="-1" strike="noStrike">
                          <a:solidFill>
                            <a:schemeClr val="accent5">
                              <a:lumMod val="75000"/>
                            </a:schemeClr>
                          </a:solidFill>
                          <a:latin typeface="Verdana"/>
                        </a:rPr>
                        <a:t>Motivi di lavoro</a:t>
                      </a:r>
                      <a:endParaRPr b="0" lang="it-IT" sz="1600" spc="-1" strike="noStrike">
                        <a:solidFill>
                          <a:srgbClr val="000000"/>
                        </a:solidFill>
                        <a:latin typeface="Arial"/>
                      </a:endParaRPr>
                    </a:p>
                  </a:txBody>
                  <a:tcPr anchor="ctr" marL="36000" marR="36000">
                    <a:lnL w="12240">
                      <a:solidFill>
                        <a:srgbClr val="000000"/>
                      </a:solidFill>
                      <a:prstDash val="solid"/>
                    </a:lnL>
                    <a:lnR w="12240">
                      <a:noFill/>
                      <a:prstDash val="solid"/>
                    </a:lnR>
                    <a:lnT w="12240">
                      <a:noFill/>
                      <a:prstDash val="solid"/>
                    </a:lnT>
                    <a:lnB w="12240">
                      <a:solidFill>
                        <a:srgbClr val="000000"/>
                      </a:solidFill>
                      <a:prstDash val="solid"/>
                    </a:lnB>
                    <a:noFill/>
                  </a:tcPr>
                </a:tc>
                <a:tc hMerge="1">
                  <a:txBody>
                    <a:bodyPr lIns="90000" rIns="90000" tIns="45000" bIns="45000" anchor="t">
                      <a:noAutofit/>
                    </a:bodyPr>
                    <a:p>
                      <a:endParaRPr b="0" lang="it-IT" sz="1800" spc="-1" strike="noStrike">
                        <a:solidFill>
                          <a:srgbClr val="000000"/>
                        </a:solidFill>
                        <a:latin typeface="Arial"/>
                      </a:endParaRPr>
                    </a:p>
                  </a:txBody>
                  <a:tcPr anchor="t" marL="90000" marR="90000">
                    <a:lnL>
                      <a:noFill/>
                    </a:lnL>
                    <a:lnR>
                      <a:noFill/>
                    </a:lnR>
                    <a:lnT>
                      <a:noFill/>
                    </a:lnT>
                    <a:lnB>
                      <a:noFill/>
                    </a:lnB>
                    <a:solidFill>
                      <a:srgbClr val="729fcf"/>
                    </a:solidFill>
                  </a:tcPr>
                </a:tc>
              </a:tr>
              <a:tr h="431280">
                <a:tc>
                  <a:txBody>
                    <a:bodyPr lIns="36000" rIns="36000" tIns="72000" bIns="72000" anchor="ctr">
                      <a:noAutofit/>
                    </a:bodyPr>
                    <a:p>
                      <a:pPr>
                        <a:lnSpc>
                          <a:spcPct val="100000"/>
                        </a:lnSpc>
                        <a:tabLst>
                          <a:tab algn="l" pos="0"/>
                        </a:tabLst>
                      </a:pPr>
                      <a:endParaRPr b="0" lang="it-IT" sz="1400" spc="-1" strike="noStrike">
                        <a:solidFill>
                          <a:schemeClr val="accent5">
                            <a:lumMod val="75000"/>
                          </a:schemeClr>
                        </a:solidFill>
                        <a:latin typeface="Verdana"/>
                      </a:endParaRPr>
                    </a:p>
                  </a:txBody>
                  <a:tcPr anchor="ctr" marL="36000" marR="36000">
                    <a:lnL w="12240">
                      <a:no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lIns="36000" rIns="36000" tIns="72000" bIns="72000" anchor="ctr">
                      <a:noAutofit/>
                    </a:bodyPr>
                    <a:p>
                      <a:pPr algn="r">
                        <a:lnSpc>
                          <a:spcPct val="100000"/>
                        </a:lnSpc>
                        <a:tabLst>
                          <a:tab algn="l" pos="0"/>
                        </a:tabLst>
                      </a:pPr>
                      <a:r>
                        <a:rPr b="0" lang="it-IT" sz="1200" spc="-1" strike="noStrike">
                          <a:solidFill>
                            <a:schemeClr val="accent5">
                              <a:lumMod val="75000"/>
                            </a:schemeClr>
                          </a:solidFill>
                          <a:latin typeface="Verdana"/>
                        </a:rPr>
                        <a:t>Anno 2023</a:t>
                      </a:r>
                      <a:endParaRPr b="0" lang="it-IT" sz="1200" spc="-1" strike="noStrike">
                        <a:solidFill>
                          <a:srgbClr val="000000"/>
                        </a:solidFill>
                        <a:latin typeface="Arial"/>
                      </a:endParaRPr>
                    </a:p>
                  </a:txBody>
                  <a:tcPr anchor="ctr" marL="36000" marR="360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lIns="36000" rIns="36000" tIns="72000" bIns="72000" anchor="ctr">
                      <a:noAutofit/>
                    </a:bodyPr>
                    <a:p>
                      <a:pPr algn="r">
                        <a:lnSpc>
                          <a:spcPct val="100000"/>
                        </a:lnSpc>
                        <a:tabLst>
                          <a:tab algn="l" pos="0"/>
                        </a:tabLst>
                      </a:pPr>
                      <a:r>
                        <a:rPr b="0" lang="it-IT" sz="1200" spc="-1" strike="noStrike">
                          <a:solidFill>
                            <a:schemeClr val="accent5">
                              <a:lumMod val="75000"/>
                            </a:schemeClr>
                          </a:solidFill>
                          <a:latin typeface="Verdana"/>
                        </a:rPr>
                        <a:t>Var. % ’23/’22</a:t>
                      </a:r>
                      <a:endParaRPr b="0" lang="it-IT" sz="1200" spc="-1" strike="noStrike">
                        <a:solidFill>
                          <a:srgbClr val="000000"/>
                        </a:solidFill>
                        <a:latin typeface="Arial"/>
                      </a:endParaRPr>
                    </a:p>
                  </a:txBody>
                  <a:tcPr anchor="ctr" marL="36000" marR="360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lIns="36000" rIns="36000" tIns="72000" bIns="72000" anchor="ctr">
                      <a:noAutofit/>
                    </a:bodyPr>
                    <a:p>
                      <a:pPr algn="r">
                        <a:lnSpc>
                          <a:spcPct val="100000"/>
                        </a:lnSpc>
                        <a:tabLst>
                          <a:tab algn="l" pos="0"/>
                        </a:tabLst>
                      </a:pPr>
                      <a:r>
                        <a:rPr b="0" lang="it-IT" sz="1200" spc="-1" strike="noStrike">
                          <a:solidFill>
                            <a:schemeClr val="accent5">
                              <a:lumMod val="75000"/>
                            </a:schemeClr>
                          </a:solidFill>
                          <a:latin typeface="Verdana"/>
                        </a:rPr>
                        <a:t>Anno 2023</a:t>
                      </a:r>
                      <a:endParaRPr b="0" lang="it-IT" sz="1200" spc="-1" strike="noStrike">
                        <a:solidFill>
                          <a:srgbClr val="000000"/>
                        </a:solidFill>
                        <a:latin typeface="Arial"/>
                      </a:endParaRPr>
                    </a:p>
                  </a:txBody>
                  <a:tcPr anchor="ctr" marL="36000" marR="360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lIns="36000" rIns="36000" tIns="72000" bIns="72000" anchor="ctr">
                      <a:noAutofit/>
                    </a:bodyPr>
                    <a:p>
                      <a:pPr algn="r">
                        <a:lnSpc>
                          <a:spcPct val="100000"/>
                        </a:lnSpc>
                        <a:tabLst>
                          <a:tab algn="l" pos="0"/>
                        </a:tabLst>
                      </a:pPr>
                      <a:r>
                        <a:rPr b="0" lang="it-IT" sz="1200" spc="-1" strike="noStrike">
                          <a:solidFill>
                            <a:schemeClr val="accent5">
                              <a:lumMod val="75000"/>
                            </a:schemeClr>
                          </a:solidFill>
                          <a:latin typeface="Verdana"/>
                        </a:rPr>
                        <a:t>Var. % ’23/’22</a:t>
                      </a:r>
                      <a:endParaRPr b="0" lang="it-IT" sz="1200" spc="-1" strike="noStrike">
                        <a:solidFill>
                          <a:srgbClr val="000000"/>
                        </a:solidFill>
                        <a:latin typeface="Arial"/>
                      </a:endParaRPr>
                    </a:p>
                  </a:txBody>
                  <a:tcPr anchor="ctr" marL="36000" marR="36000">
                    <a:lnL w="12240">
                      <a:solidFill>
                        <a:srgbClr val="000000"/>
                      </a:solidFill>
                      <a:prstDash val="solid"/>
                    </a:lnL>
                    <a:lnR w="12240">
                      <a:noFill/>
                      <a:prstDash val="solid"/>
                    </a:lnR>
                    <a:lnT w="12240">
                      <a:solidFill>
                        <a:srgbClr val="000000"/>
                      </a:solidFill>
                      <a:prstDash val="solid"/>
                    </a:lnT>
                    <a:lnB w="12240">
                      <a:solidFill>
                        <a:srgbClr val="000000"/>
                      </a:solidFill>
                      <a:prstDash val="solid"/>
                    </a:lnB>
                    <a:noFill/>
                  </a:tcPr>
                </a:tc>
              </a:tr>
              <a:tr h="418320">
                <a:tc>
                  <a:txBody>
                    <a:bodyPr lIns="36000" rIns="36000" tIns="72000" bIns="72000" anchor="ctr">
                      <a:noAutofit/>
                    </a:bodyPr>
                    <a:p>
                      <a:pPr>
                        <a:lnSpc>
                          <a:spcPct val="100000"/>
                        </a:lnSpc>
                        <a:tabLst>
                          <a:tab algn="l" pos="0"/>
                        </a:tabLst>
                      </a:pPr>
                      <a:r>
                        <a:rPr b="0" lang="it-IT" sz="1800" spc="-1" strike="noStrike">
                          <a:solidFill>
                            <a:schemeClr val="accent5">
                              <a:lumMod val="75000"/>
                            </a:schemeClr>
                          </a:solidFill>
                          <a:latin typeface="Verdana"/>
                        </a:rPr>
                        <a:t>Spesa </a:t>
                      </a:r>
                      <a:r>
                        <a:rPr b="0" lang="it-IT" sz="1400" spc="-1" strike="noStrike">
                          <a:solidFill>
                            <a:schemeClr val="accent5">
                              <a:lumMod val="75000"/>
                            </a:schemeClr>
                          </a:solidFill>
                          <a:latin typeface="Verdana"/>
                        </a:rPr>
                        <a:t>(in mln di €)</a:t>
                      </a:r>
                      <a:endParaRPr b="0" lang="it-IT" sz="1400" spc="-1" strike="noStrike">
                        <a:solidFill>
                          <a:srgbClr val="000000"/>
                        </a:solidFill>
                        <a:latin typeface="Arial"/>
                      </a:endParaRPr>
                    </a:p>
                  </a:txBody>
                  <a:tcPr anchor="ctr" marL="36000" marR="36000">
                    <a:lnL w="12240">
                      <a:no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lIns="36000" rIns="36000" tIns="72000" bIns="72000" anchor="ctr">
                      <a:noAutofit/>
                    </a:bodyPr>
                    <a:p>
                      <a:pPr algn="r">
                        <a:lnSpc>
                          <a:spcPct val="100000"/>
                        </a:lnSpc>
                        <a:tabLst>
                          <a:tab algn="l" pos="0"/>
                        </a:tabLst>
                      </a:pPr>
                      <a:r>
                        <a:rPr b="0" lang="it-IT" sz="1800" spc="-1" strike="noStrike">
                          <a:solidFill>
                            <a:schemeClr val="accent5">
                              <a:lumMod val="75000"/>
                            </a:schemeClr>
                          </a:solidFill>
                          <a:latin typeface="Verdana"/>
                        </a:rPr>
                        <a:t>44.279</a:t>
                      </a:r>
                      <a:endParaRPr b="0" lang="it-IT" sz="1800" spc="-1" strike="noStrike">
                        <a:solidFill>
                          <a:srgbClr val="000000"/>
                        </a:solidFill>
                        <a:latin typeface="Arial"/>
                      </a:endParaRPr>
                    </a:p>
                  </a:txBody>
                  <a:tcPr anchor="ctr" marL="36000" marR="360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lIns="36000" rIns="36000" tIns="72000" bIns="72000" anchor="ctr">
                      <a:noAutofit/>
                    </a:bodyPr>
                    <a:p>
                      <a:pPr algn="r">
                        <a:lnSpc>
                          <a:spcPct val="100000"/>
                        </a:lnSpc>
                        <a:tabLst>
                          <a:tab algn="l" pos="0"/>
                        </a:tabLst>
                      </a:pPr>
                      <a:r>
                        <a:rPr b="0" lang="it-IT" sz="1800" spc="-1" strike="noStrike">
                          <a:solidFill>
                            <a:schemeClr val="accent5">
                              <a:lumMod val="75000"/>
                            </a:schemeClr>
                          </a:solidFill>
                          <a:latin typeface="Verdana"/>
                        </a:rPr>
                        <a:t>+17,0%</a:t>
                      </a:r>
                      <a:endParaRPr b="0" lang="it-IT" sz="1800" spc="-1" strike="noStrike">
                        <a:solidFill>
                          <a:srgbClr val="000000"/>
                        </a:solidFill>
                        <a:latin typeface="Arial"/>
                      </a:endParaRPr>
                    </a:p>
                  </a:txBody>
                  <a:tcPr anchor="ctr" marL="36000" marR="360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lIns="36000" rIns="36000" tIns="72000" bIns="72000" anchor="ctr">
                      <a:noAutofit/>
                    </a:bodyPr>
                    <a:p>
                      <a:pPr algn="r">
                        <a:lnSpc>
                          <a:spcPct val="100000"/>
                        </a:lnSpc>
                        <a:tabLst>
                          <a:tab algn="l" pos="0"/>
                        </a:tabLst>
                      </a:pPr>
                      <a:r>
                        <a:rPr b="0" lang="it-IT" sz="1800" spc="-1" strike="noStrike">
                          <a:solidFill>
                            <a:schemeClr val="accent5">
                              <a:lumMod val="75000"/>
                            </a:schemeClr>
                          </a:solidFill>
                          <a:latin typeface="Verdana"/>
                        </a:rPr>
                        <a:t>7.312</a:t>
                      </a:r>
                      <a:endParaRPr b="0" lang="it-IT" sz="1800" spc="-1" strike="noStrike">
                        <a:solidFill>
                          <a:srgbClr val="000000"/>
                        </a:solidFill>
                        <a:latin typeface="Arial"/>
                      </a:endParaRPr>
                    </a:p>
                  </a:txBody>
                  <a:tcPr anchor="ctr" marL="36000" marR="360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lIns="36000" rIns="36000" tIns="72000" bIns="72000" anchor="ctr">
                      <a:noAutofit/>
                    </a:bodyPr>
                    <a:p>
                      <a:pPr algn="r">
                        <a:lnSpc>
                          <a:spcPct val="100000"/>
                        </a:lnSpc>
                        <a:tabLst>
                          <a:tab algn="l" pos="0"/>
                        </a:tabLst>
                      </a:pPr>
                      <a:r>
                        <a:rPr b="0" lang="it-IT" sz="1800" spc="-1" strike="noStrike">
                          <a:solidFill>
                            <a:schemeClr val="accent5">
                              <a:lumMod val="75000"/>
                            </a:schemeClr>
                          </a:solidFill>
                          <a:latin typeface="Verdana"/>
                        </a:rPr>
                        <a:t>+14,1%</a:t>
                      </a:r>
                      <a:endParaRPr b="0" lang="it-IT" sz="1800" spc="-1" strike="noStrike">
                        <a:solidFill>
                          <a:srgbClr val="000000"/>
                        </a:solidFill>
                        <a:latin typeface="Arial"/>
                      </a:endParaRPr>
                    </a:p>
                  </a:txBody>
                  <a:tcPr anchor="ctr" marL="36000" marR="36000">
                    <a:lnL w="12240">
                      <a:solidFill>
                        <a:srgbClr val="000000"/>
                      </a:solidFill>
                      <a:prstDash val="solid"/>
                    </a:lnL>
                    <a:lnR w="12240">
                      <a:noFill/>
                      <a:prstDash val="solid"/>
                    </a:lnR>
                    <a:lnT w="12240">
                      <a:solidFill>
                        <a:srgbClr val="000000"/>
                      </a:solidFill>
                      <a:prstDash val="solid"/>
                    </a:lnT>
                    <a:lnB w="12240">
                      <a:solidFill>
                        <a:srgbClr val="000000"/>
                      </a:solidFill>
                      <a:prstDash val="solid"/>
                    </a:lnB>
                    <a:noFill/>
                  </a:tcPr>
                </a:tc>
              </a:tr>
              <a:tr h="418320">
                <a:tc>
                  <a:txBody>
                    <a:bodyPr lIns="36000" rIns="36000" tIns="72000" bIns="72000" anchor="ctr">
                      <a:noAutofit/>
                    </a:bodyPr>
                    <a:p>
                      <a:pPr>
                        <a:lnSpc>
                          <a:spcPct val="100000"/>
                        </a:lnSpc>
                        <a:tabLst>
                          <a:tab algn="l" pos="0"/>
                        </a:tabLst>
                      </a:pPr>
                      <a:r>
                        <a:rPr b="0" lang="it-IT" sz="1800" spc="-1" strike="noStrike">
                          <a:solidFill>
                            <a:schemeClr val="accent5">
                              <a:lumMod val="75000"/>
                            </a:schemeClr>
                          </a:solidFill>
                          <a:latin typeface="Verdana"/>
                        </a:rPr>
                        <a:t>Viaggiatori alle frontiere </a:t>
                      </a:r>
                      <a:r>
                        <a:rPr b="0" lang="it-IT" sz="1400" spc="-1" strike="noStrike">
                          <a:solidFill>
                            <a:schemeClr val="accent5">
                              <a:lumMod val="75000"/>
                            </a:schemeClr>
                          </a:solidFill>
                          <a:latin typeface="Verdana"/>
                        </a:rPr>
                        <a:t>(in mgl)</a:t>
                      </a:r>
                      <a:endParaRPr b="0" lang="it-IT" sz="1400" spc="-1" strike="noStrike">
                        <a:solidFill>
                          <a:srgbClr val="000000"/>
                        </a:solidFill>
                        <a:latin typeface="Arial"/>
                      </a:endParaRPr>
                    </a:p>
                  </a:txBody>
                  <a:tcPr anchor="ctr" marL="36000" marR="36000">
                    <a:lnL w="12240">
                      <a:no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lIns="36000" rIns="36000" tIns="72000" bIns="72000" anchor="ctr">
                      <a:noAutofit/>
                    </a:bodyPr>
                    <a:p>
                      <a:pPr algn="r">
                        <a:lnSpc>
                          <a:spcPct val="100000"/>
                        </a:lnSpc>
                        <a:tabLst>
                          <a:tab algn="l" pos="0"/>
                        </a:tabLst>
                      </a:pPr>
                      <a:r>
                        <a:rPr b="0" lang="it-IT" sz="1800" spc="-1" strike="noStrike">
                          <a:solidFill>
                            <a:schemeClr val="accent5">
                              <a:lumMod val="75000"/>
                            </a:schemeClr>
                          </a:solidFill>
                          <a:latin typeface="Verdana"/>
                        </a:rPr>
                        <a:t>70.745</a:t>
                      </a:r>
                      <a:endParaRPr b="0" lang="it-IT" sz="1800" spc="-1" strike="noStrike">
                        <a:solidFill>
                          <a:srgbClr val="000000"/>
                        </a:solidFill>
                        <a:latin typeface="Arial"/>
                      </a:endParaRPr>
                    </a:p>
                  </a:txBody>
                  <a:tcPr anchor="ctr" marL="36000" marR="360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lIns="36000" rIns="36000" tIns="72000" bIns="72000" anchor="ctr">
                      <a:noAutofit/>
                    </a:bodyPr>
                    <a:p>
                      <a:pPr algn="r">
                        <a:lnSpc>
                          <a:spcPct val="100000"/>
                        </a:lnSpc>
                        <a:tabLst>
                          <a:tab algn="l" pos="0"/>
                        </a:tabLst>
                      </a:pPr>
                      <a:r>
                        <a:rPr b="0" lang="it-IT" sz="1800" spc="-1" strike="noStrike">
                          <a:solidFill>
                            <a:schemeClr val="accent5">
                              <a:lumMod val="75000"/>
                            </a:schemeClr>
                          </a:solidFill>
                          <a:latin typeface="Verdana"/>
                        </a:rPr>
                        <a:t>+15,3%</a:t>
                      </a:r>
                      <a:endParaRPr b="0" lang="it-IT" sz="1800" spc="-1" strike="noStrike">
                        <a:solidFill>
                          <a:srgbClr val="000000"/>
                        </a:solidFill>
                        <a:latin typeface="Arial"/>
                      </a:endParaRPr>
                    </a:p>
                  </a:txBody>
                  <a:tcPr anchor="ctr" marL="36000" marR="360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lIns="36000" rIns="36000" tIns="72000" bIns="72000" anchor="ctr">
                      <a:noAutofit/>
                    </a:bodyPr>
                    <a:p>
                      <a:pPr algn="r">
                        <a:lnSpc>
                          <a:spcPct val="100000"/>
                        </a:lnSpc>
                        <a:tabLst>
                          <a:tab algn="l" pos="0"/>
                        </a:tabLst>
                      </a:pPr>
                      <a:r>
                        <a:rPr b="0" lang="it-IT" sz="1800" spc="-1" strike="noStrike">
                          <a:solidFill>
                            <a:schemeClr val="accent5">
                              <a:lumMod val="75000"/>
                            </a:schemeClr>
                          </a:solidFill>
                          <a:latin typeface="Verdana"/>
                        </a:rPr>
                        <a:t>14.934</a:t>
                      </a:r>
                      <a:endParaRPr b="0" lang="it-IT" sz="1800" spc="-1" strike="noStrike">
                        <a:solidFill>
                          <a:srgbClr val="000000"/>
                        </a:solidFill>
                        <a:latin typeface="Arial"/>
                      </a:endParaRPr>
                    </a:p>
                  </a:txBody>
                  <a:tcPr anchor="ctr" marL="36000" marR="360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lIns="36000" rIns="36000" tIns="72000" bIns="72000" anchor="ctr">
                      <a:noAutofit/>
                    </a:bodyPr>
                    <a:p>
                      <a:pPr algn="r">
                        <a:lnSpc>
                          <a:spcPct val="100000"/>
                        </a:lnSpc>
                        <a:tabLst>
                          <a:tab algn="l" pos="0"/>
                        </a:tabLst>
                      </a:pPr>
                      <a:r>
                        <a:rPr b="0" lang="it-IT" sz="1800" spc="-1" strike="noStrike">
                          <a:solidFill>
                            <a:schemeClr val="accent5">
                              <a:lumMod val="75000"/>
                            </a:schemeClr>
                          </a:solidFill>
                          <a:latin typeface="Verdana"/>
                        </a:rPr>
                        <a:t>+11,6%</a:t>
                      </a:r>
                      <a:endParaRPr b="0" lang="it-IT" sz="1800" spc="-1" strike="noStrike">
                        <a:solidFill>
                          <a:srgbClr val="000000"/>
                        </a:solidFill>
                        <a:latin typeface="Arial"/>
                      </a:endParaRPr>
                    </a:p>
                  </a:txBody>
                  <a:tcPr anchor="ctr" marL="36000" marR="36000">
                    <a:lnL w="12240">
                      <a:solidFill>
                        <a:srgbClr val="000000"/>
                      </a:solidFill>
                      <a:prstDash val="solid"/>
                    </a:lnL>
                    <a:lnR w="12240">
                      <a:noFill/>
                      <a:prstDash val="solid"/>
                    </a:lnR>
                    <a:lnT w="12240">
                      <a:solidFill>
                        <a:srgbClr val="000000"/>
                      </a:solidFill>
                      <a:prstDash val="solid"/>
                    </a:lnT>
                    <a:lnB w="12240">
                      <a:solidFill>
                        <a:srgbClr val="000000"/>
                      </a:solidFill>
                      <a:prstDash val="solid"/>
                    </a:lnB>
                    <a:noFill/>
                  </a:tcPr>
                </a:tc>
              </a:tr>
              <a:tr h="418320">
                <a:tc>
                  <a:txBody>
                    <a:bodyPr lIns="36000" rIns="36000" tIns="72000" bIns="72000" anchor="ctr">
                      <a:noAutofit/>
                    </a:bodyPr>
                    <a:p>
                      <a:pPr>
                        <a:lnSpc>
                          <a:spcPct val="100000"/>
                        </a:lnSpc>
                        <a:tabLst>
                          <a:tab algn="l" pos="0"/>
                        </a:tabLst>
                      </a:pPr>
                      <a:r>
                        <a:rPr b="0" lang="it-IT" sz="1800" spc="-1" strike="noStrike">
                          <a:solidFill>
                            <a:schemeClr val="accent5">
                              <a:lumMod val="75000"/>
                            </a:schemeClr>
                          </a:solidFill>
                          <a:latin typeface="Verdana"/>
                        </a:rPr>
                        <a:t>Pernottamenti </a:t>
                      </a:r>
                      <a:r>
                        <a:rPr b="0" lang="it-IT" sz="1400" spc="-1" strike="noStrike">
                          <a:solidFill>
                            <a:schemeClr val="accent5">
                              <a:lumMod val="75000"/>
                            </a:schemeClr>
                          </a:solidFill>
                          <a:latin typeface="Verdana"/>
                        </a:rPr>
                        <a:t>(in mgl)</a:t>
                      </a:r>
                      <a:endParaRPr b="0" lang="it-IT" sz="1400" spc="-1" strike="noStrike">
                        <a:solidFill>
                          <a:srgbClr val="000000"/>
                        </a:solidFill>
                        <a:latin typeface="Arial"/>
                      </a:endParaRPr>
                    </a:p>
                  </a:txBody>
                  <a:tcPr anchor="ctr" marL="36000" marR="36000">
                    <a:lnL w="12240">
                      <a:noFill/>
                      <a:prstDash val="solid"/>
                    </a:lnL>
                    <a:lnR w="12240">
                      <a:solidFill>
                        <a:srgbClr val="000000"/>
                      </a:solidFill>
                      <a:prstDash val="solid"/>
                    </a:lnR>
                    <a:lnT w="12240">
                      <a:solidFill>
                        <a:srgbClr val="000000"/>
                      </a:solidFill>
                      <a:prstDash val="solid"/>
                    </a:lnT>
                    <a:lnB w="12240">
                      <a:noFill/>
                      <a:prstDash val="solid"/>
                    </a:lnB>
                    <a:noFill/>
                  </a:tcPr>
                </a:tc>
                <a:tc>
                  <a:txBody>
                    <a:bodyPr lIns="36000" rIns="36000" tIns="72000" bIns="72000" anchor="ctr">
                      <a:noAutofit/>
                    </a:bodyPr>
                    <a:p>
                      <a:pPr algn="r">
                        <a:lnSpc>
                          <a:spcPct val="100000"/>
                        </a:lnSpc>
                        <a:tabLst>
                          <a:tab algn="l" pos="0"/>
                        </a:tabLst>
                      </a:pPr>
                      <a:r>
                        <a:rPr b="0" lang="it-IT" sz="1800" spc="-1" strike="noStrike">
                          <a:solidFill>
                            <a:schemeClr val="accent5">
                              <a:lumMod val="75000"/>
                            </a:schemeClr>
                          </a:solidFill>
                          <a:latin typeface="Verdana"/>
                        </a:rPr>
                        <a:t>338.405</a:t>
                      </a:r>
                      <a:endParaRPr b="0" lang="it-IT" sz="1800" spc="-1" strike="noStrike">
                        <a:solidFill>
                          <a:srgbClr val="000000"/>
                        </a:solidFill>
                        <a:latin typeface="Arial"/>
                      </a:endParaRPr>
                    </a:p>
                  </a:txBody>
                  <a:tcPr anchor="ctr" marL="36000" marR="36000">
                    <a:lnL w="12240">
                      <a:solidFill>
                        <a:srgbClr val="000000"/>
                      </a:solidFill>
                      <a:prstDash val="solid"/>
                    </a:lnL>
                    <a:lnR w="12240">
                      <a:solidFill>
                        <a:srgbClr val="000000"/>
                      </a:solidFill>
                      <a:prstDash val="solid"/>
                    </a:lnR>
                    <a:lnT w="12240">
                      <a:solidFill>
                        <a:srgbClr val="000000"/>
                      </a:solidFill>
                      <a:prstDash val="solid"/>
                    </a:lnT>
                    <a:lnB w="12240">
                      <a:noFill/>
                      <a:prstDash val="solid"/>
                    </a:lnB>
                    <a:noFill/>
                  </a:tcPr>
                </a:tc>
                <a:tc>
                  <a:txBody>
                    <a:bodyPr lIns="36000" rIns="36000" tIns="72000" bIns="72000" anchor="ctr">
                      <a:noAutofit/>
                    </a:bodyPr>
                    <a:p>
                      <a:pPr algn="r">
                        <a:lnSpc>
                          <a:spcPct val="100000"/>
                        </a:lnSpc>
                        <a:tabLst>
                          <a:tab algn="l" pos="0"/>
                        </a:tabLst>
                      </a:pPr>
                      <a:r>
                        <a:rPr b="0" lang="it-IT" sz="1800" spc="-1" strike="noStrike">
                          <a:solidFill>
                            <a:schemeClr val="accent5">
                              <a:lumMod val="75000"/>
                            </a:schemeClr>
                          </a:solidFill>
                          <a:latin typeface="Verdana"/>
                        </a:rPr>
                        <a:t>+8,8%</a:t>
                      </a:r>
                      <a:endParaRPr b="0" lang="it-IT" sz="1800" spc="-1" strike="noStrike">
                        <a:solidFill>
                          <a:srgbClr val="000000"/>
                        </a:solidFill>
                        <a:latin typeface="Arial"/>
                      </a:endParaRPr>
                    </a:p>
                  </a:txBody>
                  <a:tcPr anchor="ctr" marL="36000" marR="36000">
                    <a:lnL w="12240">
                      <a:solidFill>
                        <a:srgbClr val="000000"/>
                      </a:solidFill>
                      <a:prstDash val="solid"/>
                    </a:lnL>
                    <a:lnR w="12240">
                      <a:solidFill>
                        <a:srgbClr val="000000"/>
                      </a:solidFill>
                      <a:prstDash val="solid"/>
                    </a:lnR>
                    <a:lnT w="12240">
                      <a:solidFill>
                        <a:srgbClr val="000000"/>
                      </a:solidFill>
                      <a:prstDash val="solid"/>
                    </a:lnT>
                    <a:lnB w="12240">
                      <a:noFill/>
                      <a:prstDash val="solid"/>
                    </a:lnB>
                    <a:noFill/>
                  </a:tcPr>
                </a:tc>
                <a:tc>
                  <a:txBody>
                    <a:bodyPr lIns="36000" rIns="36000" tIns="72000" bIns="72000" anchor="ctr">
                      <a:noAutofit/>
                    </a:bodyPr>
                    <a:p>
                      <a:pPr algn="r">
                        <a:lnSpc>
                          <a:spcPct val="100000"/>
                        </a:lnSpc>
                        <a:tabLst>
                          <a:tab algn="l" pos="0"/>
                        </a:tabLst>
                      </a:pPr>
                      <a:r>
                        <a:rPr b="0" lang="it-IT" sz="1800" spc="-1" strike="noStrike">
                          <a:solidFill>
                            <a:schemeClr val="accent5">
                              <a:lumMod val="75000"/>
                            </a:schemeClr>
                          </a:solidFill>
                          <a:latin typeface="Verdana"/>
                        </a:rPr>
                        <a:t>45.057</a:t>
                      </a:r>
                      <a:endParaRPr b="0" lang="it-IT" sz="1800" spc="-1" strike="noStrike">
                        <a:solidFill>
                          <a:srgbClr val="000000"/>
                        </a:solidFill>
                        <a:latin typeface="Arial"/>
                      </a:endParaRPr>
                    </a:p>
                  </a:txBody>
                  <a:tcPr anchor="ctr" marL="36000" marR="36000">
                    <a:lnL w="12240">
                      <a:solidFill>
                        <a:srgbClr val="000000"/>
                      </a:solidFill>
                      <a:prstDash val="solid"/>
                    </a:lnL>
                    <a:lnR w="12240">
                      <a:solidFill>
                        <a:srgbClr val="000000"/>
                      </a:solidFill>
                      <a:prstDash val="solid"/>
                    </a:lnR>
                    <a:lnT w="12240">
                      <a:solidFill>
                        <a:srgbClr val="000000"/>
                      </a:solidFill>
                      <a:prstDash val="solid"/>
                    </a:lnT>
                    <a:lnB w="12240">
                      <a:noFill/>
                      <a:prstDash val="solid"/>
                    </a:lnB>
                    <a:noFill/>
                  </a:tcPr>
                </a:tc>
                <a:tc>
                  <a:txBody>
                    <a:bodyPr lIns="36000" rIns="36000" tIns="72000" bIns="72000" anchor="ctr">
                      <a:noAutofit/>
                    </a:bodyPr>
                    <a:p>
                      <a:pPr algn="r">
                        <a:lnSpc>
                          <a:spcPct val="100000"/>
                        </a:lnSpc>
                        <a:tabLst>
                          <a:tab algn="l" pos="0"/>
                        </a:tabLst>
                      </a:pPr>
                      <a:r>
                        <a:rPr b="0" lang="it-IT" sz="1800" spc="-1" strike="noStrike">
                          <a:solidFill>
                            <a:schemeClr val="accent5">
                              <a:lumMod val="75000"/>
                            </a:schemeClr>
                          </a:solidFill>
                          <a:latin typeface="Verdana"/>
                        </a:rPr>
                        <a:t>-1,2%</a:t>
                      </a:r>
                      <a:endParaRPr b="0" lang="it-IT" sz="1800" spc="-1" strike="noStrike">
                        <a:solidFill>
                          <a:srgbClr val="000000"/>
                        </a:solidFill>
                        <a:latin typeface="Arial"/>
                      </a:endParaRPr>
                    </a:p>
                  </a:txBody>
                  <a:tcPr anchor="ctr" marL="36000" marR="36000">
                    <a:lnL w="12240">
                      <a:solidFill>
                        <a:srgbClr val="000000"/>
                      </a:solidFill>
                      <a:prstDash val="solid"/>
                    </a:lnL>
                    <a:lnR w="12240">
                      <a:noFill/>
                      <a:prstDash val="solid"/>
                    </a:lnR>
                    <a:lnT w="12240">
                      <a:solidFill>
                        <a:srgbClr val="000000"/>
                      </a:solidFill>
                      <a:prstDash val="solid"/>
                    </a:lnT>
                    <a:lnB w="12240">
                      <a:noFill/>
                      <a:prstDash val="solid"/>
                    </a:lnB>
                    <a:noFill/>
                  </a:tcPr>
                </a:tc>
              </a:tr>
            </a:tbl>
          </a:graphicData>
        </a:graphic>
      </p:graphicFrame>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graphicFrame>
        <p:nvGraphicFramePr>
          <p:cNvPr id="275" name="Group 317"/>
          <p:cNvGraphicFramePr/>
          <p:nvPr/>
        </p:nvGraphicFramePr>
        <p:xfrm>
          <a:off x="0" y="685800"/>
          <a:ext cx="12191760" cy="2314080"/>
        </p:xfrm>
        <a:graphic>
          <a:graphicData uri="http://schemas.openxmlformats.org/drawingml/2006/table">
            <a:tbl>
              <a:tblPr/>
              <a:tblGrid>
                <a:gridCol w="4470120"/>
                <a:gridCol w="1303920"/>
                <a:gridCol w="1272960"/>
                <a:gridCol w="1337400"/>
                <a:gridCol w="1298880"/>
                <a:gridCol w="1272960"/>
                <a:gridCol w="1234440"/>
              </a:tblGrid>
              <a:tr h="664920">
                <a:tc>
                  <a:txBody>
                    <a:bodyPr lIns="36000" rIns="36000" tIns="72000" bIns="72000" anchor="ctr">
                      <a:noAutofit/>
                    </a:bodyPr>
                    <a:p>
                      <a:pPr>
                        <a:lnSpc>
                          <a:spcPct val="100000"/>
                        </a:lnSpc>
                        <a:spcBef>
                          <a:spcPts val="281"/>
                        </a:spcBef>
                        <a:tabLst>
                          <a:tab algn="l" pos="0"/>
                        </a:tabLst>
                      </a:pPr>
                      <a:endParaRPr b="0" lang="it-IT" sz="1400" spc="-1" strike="noStrike">
                        <a:solidFill>
                          <a:srgbClr val="000000"/>
                        </a:solidFill>
                        <a:latin typeface="Verdana"/>
                      </a:endParaRPr>
                    </a:p>
                  </a:txBody>
                  <a:tcPr anchor="ctr" marL="36000" marR="36000">
                    <a:lnL w="12240">
                      <a:noFill/>
                      <a:prstDash val="solid"/>
                    </a:lnL>
                    <a:lnR w="12240">
                      <a:solidFill>
                        <a:srgbClr val="000000"/>
                      </a:solidFill>
                      <a:prstDash val="solid"/>
                    </a:lnR>
                    <a:lnT w="12240">
                      <a:noFill/>
                      <a:prstDash val="solid"/>
                    </a:lnT>
                    <a:lnB w="12240">
                      <a:solidFill>
                        <a:srgbClr val="000000"/>
                      </a:solidFill>
                      <a:prstDash val="solid"/>
                    </a:lnB>
                    <a:noFill/>
                  </a:tcPr>
                </a:tc>
                <a:tc>
                  <a:txBody>
                    <a:bodyPr lIns="36000" rIns="36000" tIns="72000" bIns="72000" anchor="ctr">
                      <a:noAutofit/>
                    </a:bodyPr>
                    <a:p>
                      <a:pPr algn="r">
                        <a:lnSpc>
                          <a:spcPct val="100000"/>
                        </a:lnSpc>
                        <a:tabLst>
                          <a:tab algn="l" pos="0"/>
                        </a:tabLst>
                      </a:pPr>
                      <a:r>
                        <a:rPr b="1" i="1" lang="it-IT" sz="1400" spc="-1" strike="noStrike">
                          <a:solidFill>
                            <a:srgbClr val="000000"/>
                          </a:solidFill>
                          <a:latin typeface="Verdana"/>
                        </a:rPr>
                        <a:t>Anno 2019</a:t>
                      </a:r>
                      <a:endParaRPr b="0" lang="it-IT" sz="1400" spc="-1" strike="noStrike">
                        <a:solidFill>
                          <a:srgbClr val="000000"/>
                        </a:solidFill>
                        <a:latin typeface="Arial"/>
                      </a:endParaRPr>
                    </a:p>
                  </a:txBody>
                  <a:tcPr anchor="ctr" marL="36000" marR="36000">
                    <a:lnL w="12240">
                      <a:solidFill>
                        <a:srgbClr val="000000"/>
                      </a:solidFill>
                      <a:prstDash val="solid"/>
                    </a:lnL>
                    <a:lnR w="12240">
                      <a:solidFill>
                        <a:srgbClr val="000000"/>
                      </a:solidFill>
                      <a:prstDash val="solid"/>
                    </a:lnR>
                    <a:lnT w="12240">
                      <a:noFill/>
                      <a:prstDash val="solid"/>
                    </a:lnT>
                    <a:lnB w="12240">
                      <a:solidFill>
                        <a:srgbClr val="000000"/>
                      </a:solidFill>
                      <a:prstDash val="solid"/>
                    </a:lnB>
                    <a:noFill/>
                  </a:tcPr>
                </a:tc>
                <a:tc>
                  <a:txBody>
                    <a:bodyPr lIns="36000" rIns="36000" tIns="72000" bIns="72000" anchor="ctr">
                      <a:noAutofit/>
                    </a:bodyPr>
                    <a:p>
                      <a:pPr algn="r">
                        <a:lnSpc>
                          <a:spcPct val="100000"/>
                        </a:lnSpc>
                        <a:tabLst>
                          <a:tab algn="l" pos="0"/>
                        </a:tabLst>
                      </a:pPr>
                      <a:r>
                        <a:rPr b="1" i="1" lang="it-IT" sz="1400" spc="-1" strike="noStrike">
                          <a:solidFill>
                            <a:srgbClr val="000000"/>
                          </a:solidFill>
                          <a:latin typeface="Verdana"/>
                        </a:rPr>
                        <a:t>Anno 2020</a:t>
                      </a:r>
                      <a:endParaRPr b="0" lang="it-IT" sz="1400" spc="-1" strike="noStrike">
                        <a:solidFill>
                          <a:srgbClr val="000000"/>
                        </a:solidFill>
                        <a:latin typeface="Arial"/>
                      </a:endParaRPr>
                    </a:p>
                  </a:txBody>
                  <a:tcPr anchor="ctr" marL="36000" marR="36000">
                    <a:lnL w="12240">
                      <a:solidFill>
                        <a:srgbClr val="000000"/>
                      </a:solidFill>
                      <a:prstDash val="solid"/>
                    </a:lnL>
                    <a:lnR w="12240">
                      <a:solidFill>
                        <a:srgbClr val="000000"/>
                      </a:solidFill>
                      <a:prstDash val="solid"/>
                    </a:lnR>
                    <a:lnT w="12240">
                      <a:noFill/>
                      <a:prstDash val="solid"/>
                    </a:lnT>
                    <a:lnB w="12240">
                      <a:solidFill>
                        <a:srgbClr val="000000"/>
                      </a:solidFill>
                      <a:prstDash val="solid"/>
                    </a:lnB>
                    <a:noFill/>
                  </a:tcPr>
                </a:tc>
                <a:tc>
                  <a:txBody>
                    <a:bodyPr lIns="36000" rIns="36000" tIns="72000" bIns="72000" anchor="ctr">
                      <a:noAutofit/>
                    </a:bodyPr>
                    <a:p>
                      <a:pPr algn="r">
                        <a:lnSpc>
                          <a:spcPct val="100000"/>
                        </a:lnSpc>
                        <a:tabLst>
                          <a:tab algn="l" pos="0"/>
                        </a:tabLst>
                      </a:pPr>
                      <a:r>
                        <a:rPr b="1" i="1" lang="it-IT" sz="1400" spc="-1" strike="noStrike">
                          <a:solidFill>
                            <a:srgbClr val="000000"/>
                          </a:solidFill>
                          <a:latin typeface="Verdana"/>
                        </a:rPr>
                        <a:t>Anno 2021</a:t>
                      </a:r>
                      <a:endParaRPr b="0" lang="it-IT" sz="1400" spc="-1" strike="noStrike">
                        <a:solidFill>
                          <a:srgbClr val="000000"/>
                        </a:solidFill>
                        <a:latin typeface="Arial"/>
                      </a:endParaRPr>
                    </a:p>
                  </a:txBody>
                  <a:tcPr anchor="ctr" marL="36000" marR="36000">
                    <a:lnL w="12240">
                      <a:solidFill>
                        <a:srgbClr val="000000"/>
                      </a:solidFill>
                      <a:prstDash val="solid"/>
                    </a:lnL>
                    <a:lnR w="12240">
                      <a:solidFill>
                        <a:srgbClr val="000000"/>
                      </a:solidFill>
                      <a:prstDash val="solid"/>
                    </a:lnR>
                    <a:lnT w="12240">
                      <a:noFill/>
                      <a:prstDash val="solid"/>
                    </a:lnT>
                    <a:lnB w="12240">
                      <a:solidFill>
                        <a:srgbClr val="000000"/>
                      </a:solidFill>
                      <a:prstDash val="solid"/>
                    </a:lnB>
                    <a:noFill/>
                  </a:tcPr>
                </a:tc>
                <a:tc>
                  <a:txBody>
                    <a:bodyPr lIns="36000" rIns="36000" tIns="72000" bIns="72000" anchor="ctr">
                      <a:noAutofit/>
                    </a:bodyPr>
                    <a:p>
                      <a:pPr algn="r">
                        <a:lnSpc>
                          <a:spcPct val="100000"/>
                        </a:lnSpc>
                        <a:tabLst>
                          <a:tab algn="l" pos="0"/>
                        </a:tabLst>
                      </a:pPr>
                      <a:r>
                        <a:rPr b="1" i="1" lang="it-IT" sz="1400" spc="-1" strike="noStrike">
                          <a:solidFill>
                            <a:srgbClr val="000000"/>
                          </a:solidFill>
                          <a:latin typeface="Verdana"/>
                        </a:rPr>
                        <a:t>Anno 2022</a:t>
                      </a:r>
                      <a:endParaRPr b="0" lang="it-IT" sz="1400" spc="-1" strike="noStrike">
                        <a:solidFill>
                          <a:srgbClr val="000000"/>
                        </a:solidFill>
                        <a:latin typeface="Arial"/>
                      </a:endParaRPr>
                    </a:p>
                  </a:txBody>
                  <a:tcPr anchor="ctr" marL="36000" marR="36000">
                    <a:lnL w="12240">
                      <a:solidFill>
                        <a:srgbClr val="000000"/>
                      </a:solidFill>
                      <a:prstDash val="solid"/>
                    </a:lnL>
                    <a:lnR w="12240">
                      <a:solidFill>
                        <a:srgbClr val="000000"/>
                      </a:solidFill>
                      <a:prstDash val="solid"/>
                    </a:lnR>
                    <a:lnT w="12240">
                      <a:noFill/>
                      <a:prstDash val="solid"/>
                    </a:lnT>
                    <a:lnB w="12240">
                      <a:solidFill>
                        <a:srgbClr val="000000"/>
                      </a:solidFill>
                      <a:prstDash val="solid"/>
                    </a:lnB>
                    <a:noFill/>
                  </a:tcPr>
                </a:tc>
                <a:tc>
                  <a:txBody>
                    <a:bodyPr lIns="36000" rIns="36000" tIns="72000" bIns="72000" anchor="ctr">
                      <a:noAutofit/>
                    </a:bodyPr>
                    <a:p>
                      <a:pPr algn="r">
                        <a:lnSpc>
                          <a:spcPct val="100000"/>
                        </a:lnSpc>
                        <a:tabLst>
                          <a:tab algn="l" pos="0"/>
                        </a:tabLst>
                      </a:pPr>
                      <a:r>
                        <a:rPr b="1" i="1" lang="it-IT" sz="1400" spc="-1" strike="noStrike">
                          <a:solidFill>
                            <a:srgbClr val="000000"/>
                          </a:solidFill>
                          <a:latin typeface="Verdana"/>
                        </a:rPr>
                        <a:t>Anno  2023</a:t>
                      </a:r>
                      <a:endParaRPr b="0" lang="it-IT" sz="1400" spc="-1" strike="noStrike">
                        <a:solidFill>
                          <a:srgbClr val="000000"/>
                        </a:solidFill>
                        <a:latin typeface="Arial"/>
                      </a:endParaRPr>
                    </a:p>
                  </a:txBody>
                  <a:tcPr anchor="ctr" marL="36000" marR="36000">
                    <a:lnL w="12240">
                      <a:solidFill>
                        <a:srgbClr val="000000"/>
                      </a:solidFill>
                      <a:prstDash val="solid"/>
                    </a:lnL>
                    <a:lnR w="12240">
                      <a:solidFill>
                        <a:srgbClr val="000000"/>
                      </a:solidFill>
                      <a:prstDash val="solid"/>
                    </a:lnR>
                    <a:lnT w="12240">
                      <a:noFill/>
                      <a:prstDash val="solid"/>
                    </a:lnT>
                    <a:lnB w="12240">
                      <a:solidFill>
                        <a:srgbClr val="000000"/>
                      </a:solidFill>
                      <a:prstDash val="solid"/>
                    </a:lnB>
                    <a:noFill/>
                  </a:tcPr>
                </a:tc>
                <a:tc>
                  <a:txBody>
                    <a:bodyPr lIns="36000" rIns="36000" tIns="72000" bIns="72000" anchor="ctr">
                      <a:noAutofit/>
                    </a:bodyPr>
                    <a:p>
                      <a:pPr algn="r">
                        <a:lnSpc>
                          <a:spcPct val="100000"/>
                        </a:lnSpc>
                        <a:tabLst>
                          <a:tab algn="l" pos="0"/>
                        </a:tabLst>
                      </a:pPr>
                      <a:r>
                        <a:rPr b="1" i="1" lang="it-IT" sz="1200" spc="-1" strike="noStrike">
                          <a:solidFill>
                            <a:srgbClr val="44546a"/>
                          </a:solidFill>
                          <a:latin typeface="Verdana"/>
                        </a:rPr>
                        <a:t>Var. % ‘23/’22</a:t>
                      </a:r>
                      <a:endParaRPr b="0" lang="it-IT" sz="1200" spc="-1" strike="noStrike">
                        <a:solidFill>
                          <a:srgbClr val="000000"/>
                        </a:solidFill>
                        <a:latin typeface="Arial"/>
                      </a:endParaRPr>
                    </a:p>
                  </a:txBody>
                  <a:tcPr anchor="ctr" marL="36000" marR="36000">
                    <a:lnL w="12240">
                      <a:solidFill>
                        <a:srgbClr val="000000"/>
                      </a:solidFill>
                      <a:prstDash val="solid"/>
                    </a:lnL>
                    <a:lnR w="12240">
                      <a:noFill/>
                      <a:prstDash val="solid"/>
                    </a:lnR>
                    <a:lnT w="12240">
                      <a:noFill/>
                      <a:prstDash val="solid"/>
                    </a:lnT>
                    <a:lnB w="12240">
                      <a:solidFill>
                        <a:srgbClr val="000000"/>
                      </a:solidFill>
                      <a:prstDash val="solid"/>
                    </a:lnB>
                    <a:noFill/>
                  </a:tcPr>
                </a:tc>
              </a:tr>
              <a:tr h="401400">
                <a:tc>
                  <a:txBody>
                    <a:bodyPr lIns="36000" rIns="36000" tIns="72000" bIns="72000" anchor="ctr">
                      <a:noAutofit/>
                    </a:bodyPr>
                    <a:p>
                      <a:pPr>
                        <a:lnSpc>
                          <a:spcPct val="100000"/>
                        </a:lnSpc>
                        <a:tabLst>
                          <a:tab algn="l" pos="0"/>
                        </a:tabLst>
                      </a:pPr>
                      <a:r>
                        <a:rPr b="0" lang="it-IT" sz="1600" spc="-1" strike="noStrike">
                          <a:solidFill>
                            <a:srgbClr val="000000"/>
                          </a:solidFill>
                          <a:latin typeface="Verdana"/>
                        </a:rPr>
                        <a:t>Spesa (in mln di €)</a:t>
                      </a:r>
                      <a:endParaRPr b="0" lang="it-IT" sz="1600" spc="-1" strike="noStrike">
                        <a:solidFill>
                          <a:srgbClr val="000000"/>
                        </a:solidFill>
                        <a:latin typeface="Arial"/>
                      </a:endParaRPr>
                    </a:p>
                  </a:txBody>
                  <a:tcPr anchor="ctr" marL="36000" marR="36000">
                    <a:lnL w="12240">
                      <a:no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lIns="36000" rIns="36000" tIns="72000" bIns="72000" anchor="ctr">
                      <a:noAutofit/>
                    </a:bodyPr>
                    <a:p>
                      <a:pPr algn="r">
                        <a:lnSpc>
                          <a:spcPct val="100000"/>
                        </a:lnSpc>
                        <a:tabLst>
                          <a:tab algn="l" pos="0"/>
                        </a:tabLst>
                      </a:pPr>
                      <a:r>
                        <a:rPr b="0" lang="it-IT" sz="1600" spc="-1" strike="noStrike">
                          <a:solidFill>
                            <a:srgbClr val="c00000"/>
                          </a:solidFill>
                          <a:latin typeface="Verdana"/>
                        </a:rPr>
                        <a:t>27.100</a:t>
                      </a:r>
                      <a:endParaRPr b="0" lang="it-IT" sz="1600" spc="-1" strike="noStrike">
                        <a:solidFill>
                          <a:srgbClr val="000000"/>
                        </a:solidFill>
                        <a:latin typeface="Arial"/>
                      </a:endParaRPr>
                    </a:p>
                  </a:txBody>
                  <a:tcPr anchor="ctr" marL="36000" marR="360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lIns="36000" rIns="36000" tIns="72000" bIns="72000" anchor="ctr">
                      <a:noAutofit/>
                    </a:bodyPr>
                    <a:p>
                      <a:pPr algn="r">
                        <a:lnSpc>
                          <a:spcPct val="100000"/>
                        </a:lnSpc>
                        <a:tabLst>
                          <a:tab algn="l" pos="0"/>
                        </a:tabLst>
                      </a:pPr>
                      <a:r>
                        <a:rPr b="0" lang="it-IT" sz="1600" spc="-1" strike="noStrike">
                          <a:solidFill>
                            <a:srgbClr val="c00000"/>
                          </a:solidFill>
                          <a:latin typeface="Verdana"/>
                        </a:rPr>
                        <a:t>9.557</a:t>
                      </a:r>
                      <a:endParaRPr b="0" lang="it-IT" sz="1600" spc="-1" strike="noStrike">
                        <a:solidFill>
                          <a:srgbClr val="000000"/>
                        </a:solidFill>
                        <a:latin typeface="Arial"/>
                      </a:endParaRPr>
                    </a:p>
                  </a:txBody>
                  <a:tcPr anchor="ctr" marL="36000" marR="360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lIns="36000" rIns="36000" tIns="72000" bIns="72000" anchor="ctr">
                      <a:noAutofit/>
                    </a:bodyPr>
                    <a:p>
                      <a:pPr algn="r">
                        <a:lnSpc>
                          <a:spcPct val="100000"/>
                        </a:lnSpc>
                        <a:tabLst>
                          <a:tab algn="l" pos="0"/>
                        </a:tabLst>
                      </a:pPr>
                      <a:r>
                        <a:rPr b="0" lang="it-IT" sz="1600" spc="-1" strike="noStrike">
                          <a:solidFill>
                            <a:srgbClr val="c00000"/>
                          </a:solidFill>
                          <a:latin typeface="Verdana"/>
                        </a:rPr>
                        <a:t>12.645</a:t>
                      </a:r>
                      <a:endParaRPr b="0" lang="it-IT" sz="1600" spc="-1" strike="noStrike">
                        <a:solidFill>
                          <a:srgbClr val="000000"/>
                        </a:solidFill>
                        <a:latin typeface="Arial"/>
                      </a:endParaRPr>
                    </a:p>
                  </a:txBody>
                  <a:tcPr anchor="ctr" marL="36000" marR="360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lIns="36000" rIns="36000" tIns="72000" bIns="72000" anchor="ctr">
                      <a:noAutofit/>
                    </a:bodyPr>
                    <a:p>
                      <a:pPr algn="r">
                        <a:lnSpc>
                          <a:spcPct val="100000"/>
                        </a:lnSpc>
                        <a:tabLst>
                          <a:tab algn="l" pos="0"/>
                        </a:tabLst>
                      </a:pPr>
                      <a:r>
                        <a:rPr b="0" lang="it-IT" sz="1600" spc="-1" strike="noStrike">
                          <a:solidFill>
                            <a:srgbClr val="c00000"/>
                          </a:solidFill>
                          <a:latin typeface="Verdana"/>
                        </a:rPr>
                        <a:t>26.029</a:t>
                      </a:r>
                      <a:endParaRPr b="0" lang="it-IT" sz="1600" spc="-1" strike="noStrike">
                        <a:solidFill>
                          <a:srgbClr val="000000"/>
                        </a:solidFill>
                        <a:latin typeface="Arial"/>
                      </a:endParaRPr>
                    </a:p>
                  </a:txBody>
                  <a:tcPr anchor="ctr" marL="36000" marR="360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lIns="36000" rIns="36000" tIns="72000" bIns="72000" anchor="ctr">
                      <a:noAutofit/>
                    </a:bodyPr>
                    <a:p>
                      <a:pPr algn="r">
                        <a:lnSpc>
                          <a:spcPct val="100000"/>
                        </a:lnSpc>
                        <a:tabLst>
                          <a:tab algn="l" pos="0"/>
                        </a:tabLst>
                      </a:pPr>
                      <a:r>
                        <a:rPr b="0" lang="it-IT" sz="1600" spc="-1" strike="noStrike">
                          <a:solidFill>
                            <a:srgbClr val="000000"/>
                          </a:solidFill>
                          <a:latin typeface="Verdana"/>
                        </a:rPr>
                        <a:t>31.417</a:t>
                      </a:r>
                      <a:endParaRPr b="0" lang="it-IT" sz="1600" spc="-1" strike="noStrike">
                        <a:solidFill>
                          <a:srgbClr val="000000"/>
                        </a:solidFill>
                        <a:latin typeface="Arial"/>
                      </a:endParaRPr>
                    </a:p>
                  </a:txBody>
                  <a:tcPr anchor="ctr" marL="36000" marR="360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lIns="36000" rIns="36000" tIns="72000" bIns="72000" anchor="ctr">
                      <a:noAutofit/>
                    </a:bodyPr>
                    <a:p>
                      <a:pPr algn="r">
                        <a:lnSpc>
                          <a:spcPct val="100000"/>
                        </a:lnSpc>
                        <a:tabLst>
                          <a:tab algn="l" pos="0"/>
                        </a:tabLst>
                      </a:pPr>
                      <a:r>
                        <a:rPr b="1" i="1" lang="it-IT" sz="1600" spc="-1" strike="noStrike">
                          <a:solidFill>
                            <a:srgbClr val="000000"/>
                          </a:solidFill>
                          <a:latin typeface="Verdana"/>
                        </a:rPr>
                        <a:t>+20,7%</a:t>
                      </a:r>
                      <a:endParaRPr b="0" lang="it-IT" sz="1600" spc="-1" strike="noStrike">
                        <a:solidFill>
                          <a:srgbClr val="000000"/>
                        </a:solidFill>
                        <a:latin typeface="Arial"/>
                      </a:endParaRPr>
                    </a:p>
                  </a:txBody>
                  <a:tcPr anchor="ctr" marL="36000" marR="36000">
                    <a:lnL w="12240">
                      <a:solidFill>
                        <a:srgbClr val="000000"/>
                      </a:solidFill>
                      <a:prstDash val="solid"/>
                    </a:lnL>
                    <a:lnR w="12240">
                      <a:noFill/>
                      <a:prstDash val="solid"/>
                    </a:lnR>
                    <a:lnT w="12240">
                      <a:solidFill>
                        <a:srgbClr val="000000"/>
                      </a:solidFill>
                      <a:prstDash val="solid"/>
                    </a:lnT>
                    <a:lnB w="12240">
                      <a:solidFill>
                        <a:srgbClr val="000000"/>
                      </a:solidFill>
                      <a:prstDash val="solid"/>
                    </a:lnB>
                    <a:noFill/>
                  </a:tcPr>
                </a:tc>
              </a:tr>
              <a:tr h="415800">
                <a:tc>
                  <a:txBody>
                    <a:bodyPr lIns="36000" rIns="36000" tIns="72000" bIns="72000" anchor="ctr">
                      <a:noAutofit/>
                    </a:bodyPr>
                    <a:p>
                      <a:pPr>
                        <a:lnSpc>
                          <a:spcPct val="100000"/>
                        </a:lnSpc>
                        <a:tabLst>
                          <a:tab algn="l" pos="0"/>
                        </a:tabLst>
                      </a:pPr>
                      <a:r>
                        <a:rPr b="0" lang="it-IT" sz="1600" spc="-1" strike="noStrike">
                          <a:solidFill>
                            <a:srgbClr val="000000"/>
                          </a:solidFill>
                          <a:latin typeface="Verdana"/>
                        </a:rPr>
                        <a:t>Viaggiatori alle frontiere (mgl)</a:t>
                      </a:r>
                      <a:endParaRPr b="0" lang="it-IT" sz="1600" spc="-1" strike="noStrike">
                        <a:solidFill>
                          <a:srgbClr val="000000"/>
                        </a:solidFill>
                        <a:latin typeface="Arial"/>
                      </a:endParaRPr>
                    </a:p>
                  </a:txBody>
                  <a:tcPr anchor="ctr" marL="36000" marR="36000">
                    <a:lnL w="12240">
                      <a:no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lIns="36000" rIns="36000" tIns="72000" bIns="72000" anchor="ctr">
                      <a:noAutofit/>
                    </a:bodyPr>
                    <a:p>
                      <a:pPr algn="r">
                        <a:lnSpc>
                          <a:spcPct val="100000"/>
                        </a:lnSpc>
                        <a:tabLst>
                          <a:tab algn="l" pos="0"/>
                        </a:tabLst>
                      </a:pPr>
                      <a:r>
                        <a:rPr b="0" lang="it-IT" sz="1600" spc="-1" strike="noStrike">
                          <a:solidFill>
                            <a:srgbClr val="c00000"/>
                          </a:solidFill>
                          <a:latin typeface="Verdana"/>
                        </a:rPr>
                        <a:t>66.718</a:t>
                      </a:r>
                      <a:endParaRPr b="0" lang="it-IT" sz="1600" spc="-1" strike="noStrike">
                        <a:solidFill>
                          <a:srgbClr val="000000"/>
                        </a:solidFill>
                        <a:latin typeface="Arial"/>
                      </a:endParaRPr>
                    </a:p>
                  </a:txBody>
                  <a:tcPr anchor="ctr" marL="36000" marR="360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lIns="36000" rIns="36000" tIns="72000" bIns="72000" anchor="ctr">
                      <a:noAutofit/>
                    </a:bodyPr>
                    <a:p>
                      <a:pPr algn="r">
                        <a:lnSpc>
                          <a:spcPct val="100000"/>
                        </a:lnSpc>
                        <a:tabLst>
                          <a:tab algn="l" pos="0"/>
                        </a:tabLst>
                      </a:pPr>
                      <a:r>
                        <a:rPr b="0" lang="it-IT" sz="1600" spc="-1" strike="noStrike">
                          <a:solidFill>
                            <a:srgbClr val="c00000"/>
                          </a:solidFill>
                          <a:latin typeface="Verdana"/>
                        </a:rPr>
                        <a:t>24.108</a:t>
                      </a:r>
                      <a:endParaRPr b="0" lang="it-IT" sz="1600" spc="-1" strike="noStrike">
                        <a:solidFill>
                          <a:srgbClr val="000000"/>
                        </a:solidFill>
                        <a:latin typeface="Arial"/>
                      </a:endParaRPr>
                    </a:p>
                  </a:txBody>
                  <a:tcPr anchor="ctr" marL="36000" marR="360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lIns="36000" rIns="36000" tIns="72000" bIns="72000" anchor="ctr">
                      <a:noAutofit/>
                    </a:bodyPr>
                    <a:p>
                      <a:pPr algn="r">
                        <a:lnSpc>
                          <a:spcPct val="100000"/>
                        </a:lnSpc>
                        <a:tabLst>
                          <a:tab algn="l" pos="0"/>
                        </a:tabLst>
                      </a:pPr>
                      <a:r>
                        <a:rPr b="0" lang="it-IT" sz="1600" spc="-1" strike="noStrike">
                          <a:solidFill>
                            <a:srgbClr val="c00000"/>
                          </a:solidFill>
                          <a:latin typeface="Verdana"/>
                        </a:rPr>
                        <a:t>20.993</a:t>
                      </a:r>
                      <a:endParaRPr b="0" lang="it-IT" sz="1600" spc="-1" strike="noStrike">
                        <a:solidFill>
                          <a:srgbClr val="000000"/>
                        </a:solidFill>
                        <a:latin typeface="Arial"/>
                      </a:endParaRPr>
                    </a:p>
                  </a:txBody>
                  <a:tcPr anchor="ctr" marL="36000" marR="360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lIns="36000" rIns="36000" tIns="72000" bIns="72000" anchor="ctr">
                      <a:noAutofit/>
                    </a:bodyPr>
                    <a:p>
                      <a:pPr algn="r">
                        <a:lnSpc>
                          <a:spcPct val="100000"/>
                        </a:lnSpc>
                        <a:tabLst>
                          <a:tab algn="l" pos="0"/>
                        </a:tabLst>
                      </a:pPr>
                      <a:r>
                        <a:rPr b="0" lang="it-IT" sz="1600" spc="-1" strike="noStrike">
                          <a:solidFill>
                            <a:srgbClr val="c00000"/>
                          </a:solidFill>
                          <a:latin typeface="Verdana"/>
                        </a:rPr>
                        <a:t>53.760</a:t>
                      </a:r>
                      <a:endParaRPr b="0" lang="it-IT" sz="1600" spc="-1" strike="noStrike">
                        <a:solidFill>
                          <a:srgbClr val="000000"/>
                        </a:solidFill>
                        <a:latin typeface="Arial"/>
                      </a:endParaRPr>
                    </a:p>
                  </a:txBody>
                  <a:tcPr anchor="ctr" marL="36000" marR="360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lIns="36000" rIns="36000" tIns="72000" bIns="72000" anchor="ctr">
                      <a:noAutofit/>
                    </a:bodyPr>
                    <a:p>
                      <a:pPr algn="r">
                        <a:lnSpc>
                          <a:spcPct val="100000"/>
                        </a:lnSpc>
                        <a:tabLst>
                          <a:tab algn="l" pos="0"/>
                        </a:tabLst>
                      </a:pPr>
                      <a:r>
                        <a:rPr b="0" lang="it-IT" sz="1600" spc="-1" strike="noStrike">
                          <a:solidFill>
                            <a:srgbClr val="000000"/>
                          </a:solidFill>
                          <a:latin typeface="Verdana"/>
                        </a:rPr>
                        <a:t>57.930</a:t>
                      </a:r>
                      <a:endParaRPr b="0" lang="it-IT" sz="1600" spc="-1" strike="noStrike">
                        <a:solidFill>
                          <a:srgbClr val="000000"/>
                        </a:solidFill>
                        <a:latin typeface="Arial"/>
                      </a:endParaRPr>
                    </a:p>
                  </a:txBody>
                  <a:tcPr anchor="ctr" marL="36000" marR="360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lIns="36000" rIns="36000" tIns="72000" bIns="72000" anchor="ctr">
                      <a:noAutofit/>
                    </a:bodyPr>
                    <a:p>
                      <a:pPr algn="r">
                        <a:lnSpc>
                          <a:spcPct val="100000"/>
                        </a:lnSpc>
                        <a:tabLst>
                          <a:tab algn="l" pos="0"/>
                        </a:tabLst>
                      </a:pPr>
                      <a:r>
                        <a:rPr b="1" i="1" lang="it-IT" sz="1600" spc="-1" strike="noStrike">
                          <a:solidFill>
                            <a:srgbClr val="000000"/>
                          </a:solidFill>
                          <a:latin typeface="Verdana"/>
                        </a:rPr>
                        <a:t>+7,8%</a:t>
                      </a:r>
                      <a:endParaRPr b="0" lang="it-IT" sz="1600" spc="-1" strike="noStrike">
                        <a:solidFill>
                          <a:srgbClr val="000000"/>
                        </a:solidFill>
                        <a:latin typeface="Arial"/>
                      </a:endParaRPr>
                    </a:p>
                  </a:txBody>
                  <a:tcPr anchor="ctr" marL="36000" marR="36000">
                    <a:lnL w="12240">
                      <a:solidFill>
                        <a:srgbClr val="000000"/>
                      </a:solidFill>
                      <a:prstDash val="solid"/>
                    </a:lnL>
                    <a:lnR w="12240">
                      <a:noFill/>
                      <a:prstDash val="solid"/>
                    </a:lnR>
                    <a:lnT w="12240">
                      <a:solidFill>
                        <a:srgbClr val="000000"/>
                      </a:solidFill>
                      <a:prstDash val="solid"/>
                    </a:lnT>
                    <a:lnB w="12240">
                      <a:solidFill>
                        <a:srgbClr val="000000"/>
                      </a:solidFill>
                      <a:prstDash val="solid"/>
                    </a:lnB>
                    <a:noFill/>
                  </a:tcPr>
                </a:tc>
              </a:tr>
              <a:tr h="415800">
                <a:tc>
                  <a:txBody>
                    <a:bodyPr lIns="36000" rIns="36000" tIns="72000" bIns="72000" anchor="ctr">
                      <a:noAutofit/>
                    </a:bodyPr>
                    <a:p>
                      <a:pPr>
                        <a:lnSpc>
                          <a:spcPct val="100000"/>
                        </a:lnSpc>
                        <a:tabLst>
                          <a:tab algn="l" pos="0"/>
                        </a:tabLst>
                      </a:pPr>
                      <a:r>
                        <a:rPr b="0" lang="it-IT" sz="1600" spc="-1" strike="noStrike">
                          <a:solidFill>
                            <a:srgbClr val="000000"/>
                          </a:solidFill>
                          <a:latin typeface="Verdana"/>
                        </a:rPr>
                        <a:t>Viaggiatori a destinazione (mgl)</a:t>
                      </a:r>
                      <a:endParaRPr b="0" lang="it-IT" sz="1600" spc="-1" strike="noStrike">
                        <a:solidFill>
                          <a:srgbClr val="000000"/>
                        </a:solidFill>
                        <a:latin typeface="Arial"/>
                      </a:endParaRPr>
                    </a:p>
                  </a:txBody>
                  <a:tcPr anchor="ctr" marL="36000" marR="36000">
                    <a:lnL w="12240">
                      <a:no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lIns="36000" rIns="36000" tIns="72000" bIns="72000" anchor="ctr">
                      <a:noAutofit/>
                    </a:bodyPr>
                    <a:p>
                      <a:pPr algn="r">
                        <a:lnSpc>
                          <a:spcPct val="100000"/>
                        </a:lnSpc>
                        <a:tabLst>
                          <a:tab algn="l" pos="0"/>
                        </a:tabLst>
                      </a:pPr>
                      <a:r>
                        <a:rPr b="0" lang="it-IT" sz="1600" spc="-1" strike="noStrike">
                          <a:solidFill>
                            <a:srgbClr val="c00000"/>
                          </a:solidFill>
                          <a:latin typeface="Verdana"/>
                        </a:rPr>
                        <a:t>68.539</a:t>
                      </a:r>
                      <a:endParaRPr b="0" lang="it-IT" sz="1600" spc="-1" strike="noStrike">
                        <a:solidFill>
                          <a:srgbClr val="000000"/>
                        </a:solidFill>
                        <a:latin typeface="Arial"/>
                      </a:endParaRPr>
                    </a:p>
                  </a:txBody>
                  <a:tcPr anchor="ctr" marL="36000" marR="360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lIns="36000" rIns="36000" tIns="72000" bIns="72000" anchor="ctr">
                      <a:noAutofit/>
                    </a:bodyPr>
                    <a:p>
                      <a:pPr algn="r">
                        <a:lnSpc>
                          <a:spcPct val="100000"/>
                        </a:lnSpc>
                        <a:tabLst>
                          <a:tab algn="l" pos="0"/>
                        </a:tabLst>
                      </a:pPr>
                      <a:r>
                        <a:rPr b="0" lang="it-IT" sz="1600" spc="-1" strike="noStrike">
                          <a:solidFill>
                            <a:srgbClr val="c00000"/>
                          </a:solidFill>
                          <a:latin typeface="Verdana"/>
                        </a:rPr>
                        <a:t>24.643</a:t>
                      </a:r>
                      <a:endParaRPr b="0" lang="it-IT" sz="1600" spc="-1" strike="noStrike">
                        <a:solidFill>
                          <a:srgbClr val="000000"/>
                        </a:solidFill>
                        <a:latin typeface="Arial"/>
                      </a:endParaRPr>
                    </a:p>
                  </a:txBody>
                  <a:tcPr anchor="ctr" marL="36000" marR="360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lIns="36000" rIns="36000" tIns="72000" bIns="72000" anchor="ctr">
                      <a:noAutofit/>
                    </a:bodyPr>
                    <a:p>
                      <a:pPr algn="r">
                        <a:lnSpc>
                          <a:spcPct val="100000"/>
                        </a:lnSpc>
                        <a:tabLst>
                          <a:tab algn="l" pos="0"/>
                        </a:tabLst>
                      </a:pPr>
                      <a:r>
                        <a:rPr b="0" lang="it-IT" sz="1600" spc="-1" strike="noStrike">
                          <a:solidFill>
                            <a:srgbClr val="c00000"/>
                          </a:solidFill>
                          <a:latin typeface="Verdana"/>
                        </a:rPr>
                        <a:t>21.458</a:t>
                      </a:r>
                      <a:endParaRPr b="0" lang="it-IT" sz="1600" spc="-1" strike="noStrike">
                        <a:solidFill>
                          <a:srgbClr val="000000"/>
                        </a:solidFill>
                        <a:latin typeface="Arial"/>
                      </a:endParaRPr>
                    </a:p>
                  </a:txBody>
                  <a:tcPr anchor="ctr" marL="36000" marR="360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lIns="36000" rIns="36000" tIns="72000" bIns="72000" anchor="ctr">
                      <a:noAutofit/>
                    </a:bodyPr>
                    <a:p>
                      <a:pPr algn="r">
                        <a:lnSpc>
                          <a:spcPct val="100000"/>
                        </a:lnSpc>
                        <a:tabLst>
                          <a:tab algn="l" pos="0"/>
                        </a:tabLst>
                      </a:pPr>
                      <a:r>
                        <a:rPr b="0" lang="it-IT" sz="1600" spc="-1" strike="noStrike">
                          <a:solidFill>
                            <a:srgbClr val="c00000"/>
                          </a:solidFill>
                          <a:latin typeface="Verdana"/>
                        </a:rPr>
                        <a:t>54.973</a:t>
                      </a:r>
                      <a:endParaRPr b="0" lang="it-IT" sz="1600" spc="-1" strike="noStrike">
                        <a:solidFill>
                          <a:srgbClr val="000000"/>
                        </a:solidFill>
                        <a:latin typeface="Arial"/>
                      </a:endParaRPr>
                    </a:p>
                  </a:txBody>
                  <a:tcPr anchor="ctr" marL="36000" marR="360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lIns="36000" rIns="36000" tIns="72000" bIns="72000" anchor="ctr">
                      <a:noAutofit/>
                    </a:bodyPr>
                    <a:p>
                      <a:pPr algn="r">
                        <a:lnSpc>
                          <a:spcPct val="100000"/>
                        </a:lnSpc>
                        <a:tabLst>
                          <a:tab algn="l" pos="0"/>
                        </a:tabLst>
                      </a:pPr>
                      <a:r>
                        <a:rPr b="0" lang="it-IT" sz="1600" spc="-1" strike="noStrike">
                          <a:solidFill>
                            <a:srgbClr val="000000"/>
                          </a:solidFill>
                          <a:latin typeface="Verdana"/>
                        </a:rPr>
                        <a:t>59.428</a:t>
                      </a:r>
                      <a:endParaRPr b="0" lang="it-IT" sz="1600" spc="-1" strike="noStrike">
                        <a:solidFill>
                          <a:srgbClr val="000000"/>
                        </a:solidFill>
                        <a:latin typeface="Arial"/>
                      </a:endParaRPr>
                    </a:p>
                  </a:txBody>
                  <a:tcPr anchor="ctr" marL="36000" marR="360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lIns="36000" rIns="36000" tIns="72000" bIns="72000" anchor="ctr">
                      <a:noAutofit/>
                    </a:bodyPr>
                    <a:p>
                      <a:pPr algn="r">
                        <a:lnSpc>
                          <a:spcPct val="100000"/>
                        </a:lnSpc>
                        <a:tabLst>
                          <a:tab algn="l" pos="0"/>
                        </a:tabLst>
                      </a:pPr>
                      <a:r>
                        <a:rPr b="1" i="1" lang="it-IT" sz="1600" spc="-1" strike="noStrike">
                          <a:solidFill>
                            <a:srgbClr val="000000"/>
                          </a:solidFill>
                          <a:latin typeface="Verdana"/>
                        </a:rPr>
                        <a:t>+8,1%</a:t>
                      </a:r>
                      <a:endParaRPr b="0" lang="it-IT" sz="1600" spc="-1" strike="noStrike">
                        <a:solidFill>
                          <a:srgbClr val="000000"/>
                        </a:solidFill>
                        <a:latin typeface="Arial"/>
                      </a:endParaRPr>
                    </a:p>
                  </a:txBody>
                  <a:tcPr anchor="ctr" marL="36000" marR="36000">
                    <a:lnL w="12240">
                      <a:solidFill>
                        <a:srgbClr val="000000"/>
                      </a:solidFill>
                      <a:prstDash val="solid"/>
                    </a:lnL>
                    <a:lnR w="12240">
                      <a:noFill/>
                      <a:prstDash val="solid"/>
                    </a:lnR>
                    <a:lnT w="12240">
                      <a:solidFill>
                        <a:srgbClr val="000000"/>
                      </a:solidFill>
                      <a:prstDash val="solid"/>
                    </a:lnT>
                    <a:lnB w="12240">
                      <a:solidFill>
                        <a:srgbClr val="000000"/>
                      </a:solidFill>
                      <a:prstDash val="solid"/>
                    </a:lnB>
                    <a:noFill/>
                  </a:tcPr>
                </a:tc>
              </a:tr>
              <a:tr h="415800">
                <a:tc>
                  <a:txBody>
                    <a:bodyPr lIns="36000" rIns="36000" tIns="72000" bIns="72000" anchor="ctr">
                      <a:noAutofit/>
                    </a:bodyPr>
                    <a:p>
                      <a:pPr>
                        <a:lnSpc>
                          <a:spcPct val="100000"/>
                        </a:lnSpc>
                        <a:tabLst>
                          <a:tab algn="l" pos="0"/>
                        </a:tabLst>
                      </a:pPr>
                      <a:r>
                        <a:rPr b="0" lang="it-IT" sz="1600" spc="-1" strike="noStrike">
                          <a:solidFill>
                            <a:srgbClr val="000000"/>
                          </a:solidFill>
                          <a:latin typeface="Verdana"/>
                        </a:rPr>
                        <a:t>Pernottamenti (mgl)</a:t>
                      </a:r>
                      <a:endParaRPr b="0" lang="it-IT" sz="1600" spc="-1" strike="noStrike">
                        <a:solidFill>
                          <a:srgbClr val="000000"/>
                        </a:solidFill>
                        <a:latin typeface="Arial"/>
                      </a:endParaRPr>
                    </a:p>
                  </a:txBody>
                  <a:tcPr anchor="ctr" marL="36000" marR="36000">
                    <a:lnL w="12240">
                      <a:noFill/>
                      <a:prstDash val="solid"/>
                    </a:lnL>
                    <a:lnR w="12240">
                      <a:solidFill>
                        <a:srgbClr val="000000"/>
                      </a:solidFill>
                      <a:prstDash val="solid"/>
                    </a:lnR>
                    <a:lnT w="12240">
                      <a:solidFill>
                        <a:srgbClr val="000000"/>
                      </a:solidFill>
                      <a:prstDash val="solid"/>
                    </a:lnT>
                    <a:lnB w="12240">
                      <a:noFill/>
                      <a:prstDash val="solid"/>
                    </a:lnB>
                    <a:noFill/>
                  </a:tcPr>
                </a:tc>
                <a:tc>
                  <a:txBody>
                    <a:bodyPr lIns="36000" rIns="36000" tIns="72000" bIns="72000" anchor="ctr">
                      <a:noAutofit/>
                    </a:bodyPr>
                    <a:p>
                      <a:pPr algn="r">
                        <a:lnSpc>
                          <a:spcPct val="100000"/>
                        </a:lnSpc>
                        <a:tabLst>
                          <a:tab algn="l" pos="0"/>
                        </a:tabLst>
                      </a:pPr>
                      <a:r>
                        <a:rPr b="0" lang="it-IT" sz="1600" spc="-1" strike="noStrike">
                          <a:solidFill>
                            <a:srgbClr val="c00000"/>
                          </a:solidFill>
                          <a:latin typeface="Verdana"/>
                        </a:rPr>
                        <a:t>292.109</a:t>
                      </a:r>
                      <a:endParaRPr b="0" lang="it-IT" sz="1600" spc="-1" strike="noStrike">
                        <a:solidFill>
                          <a:srgbClr val="000000"/>
                        </a:solidFill>
                        <a:latin typeface="Arial"/>
                      </a:endParaRPr>
                    </a:p>
                  </a:txBody>
                  <a:tcPr anchor="ctr" marL="36000" marR="36000">
                    <a:lnL w="12240">
                      <a:solidFill>
                        <a:srgbClr val="000000"/>
                      </a:solidFill>
                      <a:prstDash val="solid"/>
                    </a:lnL>
                    <a:lnR w="12240">
                      <a:solidFill>
                        <a:srgbClr val="000000"/>
                      </a:solidFill>
                      <a:prstDash val="solid"/>
                    </a:lnR>
                    <a:lnT w="12240">
                      <a:solidFill>
                        <a:srgbClr val="000000"/>
                      </a:solidFill>
                      <a:prstDash val="solid"/>
                    </a:lnT>
                    <a:lnB w="12240">
                      <a:noFill/>
                      <a:prstDash val="solid"/>
                    </a:lnB>
                    <a:noFill/>
                  </a:tcPr>
                </a:tc>
                <a:tc>
                  <a:txBody>
                    <a:bodyPr lIns="36000" rIns="36000" tIns="72000" bIns="72000" anchor="ctr">
                      <a:noAutofit/>
                    </a:bodyPr>
                    <a:p>
                      <a:pPr algn="r">
                        <a:lnSpc>
                          <a:spcPct val="100000"/>
                        </a:lnSpc>
                        <a:tabLst>
                          <a:tab algn="l" pos="0"/>
                        </a:tabLst>
                      </a:pPr>
                      <a:r>
                        <a:rPr b="0" lang="it-IT" sz="1600" spc="-1" strike="noStrike">
                          <a:solidFill>
                            <a:srgbClr val="c00000"/>
                          </a:solidFill>
                          <a:latin typeface="Verdana"/>
                        </a:rPr>
                        <a:t>130.269</a:t>
                      </a:r>
                      <a:endParaRPr b="0" lang="it-IT" sz="1600" spc="-1" strike="noStrike">
                        <a:solidFill>
                          <a:srgbClr val="000000"/>
                        </a:solidFill>
                        <a:latin typeface="Arial"/>
                      </a:endParaRPr>
                    </a:p>
                  </a:txBody>
                  <a:tcPr anchor="ctr" marL="36000" marR="36000">
                    <a:lnL w="12240">
                      <a:solidFill>
                        <a:srgbClr val="000000"/>
                      </a:solidFill>
                      <a:prstDash val="solid"/>
                    </a:lnL>
                    <a:lnR w="12240">
                      <a:solidFill>
                        <a:srgbClr val="000000"/>
                      </a:solidFill>
                      <a:prstDash val="solid"/>
                    </a:lnR>
                    <a:lnT w="12240">
                      <a:solidFill>
                        <a:srgbClr val="000000"/>
                      </a:solidFill>
                      <a:prstDash val="solid"/>
                    </a:lnT>
                    <a:lnB w="12240">
                      <a:noFill/>
                      <a:prstDash val="solid"/>
                    </a:lnB>
                    <a:noFill/>
                  </a:tcPr>
                </a:tc>
                <a:tc>
                  <a:txBody>
                    <a:bodyPr lIns="36000" rIns="36000" tIns="72000" bIns="72000" anchor="ctr">
                      <a:noAutofit/>
                    </a:bodyPr>
                    <a:p>
                      <a:pPr algn="r">
                        <a:lnSpc>
                          <a:spcPct val="100000"/>
                        </a:lnSpc>
                        <a:tabLst>
                          <a:tab algn="l" pos="0"/>
                        </a:tabLst>
                      </a:pPr>
                      <a:r>
                        <a:rPr b="0" lang="it-IT" sz="1600" spc="-1" strike="noStrike">
                          <a:solidFill>
                            <a:srgbClr val="c00000"/>
                          </a:solidFill>
                          <a:latin typeface="Verdana"/>
                        </a:rPr>
                        <a:t>159.912</a:t>
                      </a:r>
                      <a:endParaRPr b="0" lang="it-IT" sz="1600" spc="-1" strike="noStrike">
                        <a:solidFill>
                          <a:srgbClr val="000000"/>
                        </a:solidFill>
                        <a:latin typeface="Arial"/>
                      </a:endParaRPr>
                    </a:p>
                  </a:txBody>
                  <a:tcPr anchor="ctr" marL="36000" marR="36000">
                    <a:lnL w="12240">
                      <a:solidFill>
                        <a:srgbClr val="000000"/>
                      </a:solidFill>
                      <a:prstDash val="solid"/>
                    </a:lnL>
                    <a:lnR w="12240">
                      <a:solidFill>
                        <a:srgbClr val="000000"/>
                      </a:solidFill>
                      <a:prstDash val="solid"/>
                    </a:lnR>
                    <a:lnT w="12240">
                      <a:solidFill>
                        <a:srgbClr val="000000"/>
                      </a:solidFill>
                      <a:prstDash val="solid"/>
                    </a:lnT>
                    <a:lnB w="12240">
                      <a:noFill/>
                      <a:prstDash val="solid"/>
                    </a:lnB>
                    <a:noFill/>
                  </a:tcPr>
                </a:tc>
                <a:tc>
                  <a:txBody>
                    <a:bodyPr lIns="36000" rIns="36000" tIns="72000" bIns="72000" anchor="ctr">
                      <a:noAutofit/>
                    </a:bodyPr>
                    <a:p>
                      <a:pPr algn="r">
                        <a:lnSpc>
                          <a:spcPct val="100000"/>
                        </a:lnSpc>
                        <a:tabLst>
                          <a:tab algn="l" pos="0"/>
                        </a:tabLst>
                      </a:pPr>
                      <a:r>
                        <a:rPr b="0" lang="it-IT" sz="1600" spc="-1" strike="noStrike">
                          <a:solidFill>
                            <a:srgbClr val="c00000"/>
                          </a:solidFill>
                          <a:latin typeface="Verdana"/>
                        </a:rPr>
                        <a:t>245.609</a:t>
                      </a:r>
                      <a:endParaRPr b="0" lang="it-IT" sz="1600" spc="-1" strike="noStrike">
                        <a:solidFill>
                          <a:srgbClr val="000000"/>
                        </a:solidFill>
                        <a:latin typeface="Arial"/>
                      </a:endParaRPr>
                    </a:p>
                  </a:txBody>
                  <a:tcPr anchor="ctr" marL="36000" marR="36000">
                    <a:lnL w="12240">
                      <a:solidFill>
                        <a:srgbClr val="000000"/>
                      </a:solidFill>
                      <a:prstDash val="solid"/>
                    </a:lnL>
                    <a:lnR w="12240">
                      <a:solidFill>
                        <a:srgbClr val="000000"/>
                      </a:solidFill>
                      <a:prstDash val="solid"/>
                    </a:lnR>
                    <a:lnT w="12240">
                      <a:solidFill>
                        <a:srgbClr val="000000"/>
                      </a:solidFill>
                      <a:prstDash val="solid"/>
                    </a:lnT>
                    <a:lnB w="12240">
                      <a:noFill/>
                      <a:prstDash val="solid"/>
                    </a:lnB>
                    <a:noFill/>
                  </a:tcPr>
                </a:tc>
                <a:tc>
                  <a:txBody>
                    <a:bodyPr lIns="36000" rIns="36000" tIns="72000" bIns="72000" anchor="ctr">
                      <a:noAutofit/>
                    </a:bodyPr>
                    <a:p>
                      <a:pPr algn="r">
                        <a:lnSpc>
                          <a:spcPct val="100000"/>
                        </a:lnSpc>
                        <a:tabLst>
                          <a:tab algn="l" pos="0"/>
                        </a:tabLst>
                      </a:pPr>
                      <a:r>
                        <a:rPr b="0" lang="it-IT" sz="1600" spc="-1" strike="noStrike">
                          <a:solidFill>
                            <a:srgbClr val="000000"/>
                          </a:solidFill>
                          <a:latin typeface="Verdana"/>
                        </a:rPr>
                        <a:t>266.129</a:t>
                      </a:r>
                      <a:endParaRPr b="0" lang="it-IT" sz="1600" spc="-1" strike="noStrike">
                        <a:solidFill>
                          <a:srgbClr val="000000"/>
                        </a:solidFill>
                        <a:latin typeface="Arial"/>
                      </a:endParaRPr>
                    </a:p>
                  </a:txBody>
                  <a:tcPr anchor="ctr" marL="36000" marR="36000">
                    <a:lnL w="12240">
                      <a:solidFill>
                        <a:srgbClr val="000000"/>
                      </a:solidFill>
                      <a:prstDash val="solid"/>
                    </a:lnL>
                    <a:lnR w="12240">
                      <a:solidFill>
                        <a:srgbClr val="000000"/>
                      </a:solidFill>
                      <a:prstDash val="solid"/>
                    </a:lnR>
                    <a:lnT w="12240">
                      <a:solidFill>
                        <a:srgbClr val="000000"/>
                      </a:solidFill>
                      <a:prstDash val="solid"/>
                    </a:lnT>
                    <a:lnB w="12240">
                      <a:noFill/>
                      <a:prstDash val="solid"/>
                    </a:lnB>
                    <a:noFill/>
                  </a:tcPr>
                </a:tc>
                <a:tc>
                  <a:txBody>
                    <a:bodyPr lIns="36000" rIns="36000" tIns="72000" bIns="72000" anchor="ctr">
                      <a:noAutofit/>
                    </a:bodyPr>
                    <a:p>
                      <a:pPr algn="r">
                        <a:lnSpc>
                          <a:spcPct val="100000"/>
                        </a:lnSpc>
                        <a:tabLst>
                          <a:tab algn="l" pos="0"/>
                        </a:tabLst>
                      </a:pPr>
                      <a:r>
                        <a:rPr b="1" i="1" lang="it-IT" sz="1600" spc="-1" strike="noStrike">
                          <a:solidFill>
                            <a:srgbClr val="000000"/>
                          </a:solidFill>
                          <a:latin typeface="Verdana"/>
                        </a:rPr>
                        <a:t>+8,4%</a:t>
                      </a:r>
                      <a:endParaRPr b="0" lang="it-IT" sz="1600" spc="-1" strike="noStrike">
                        <a:solidFill>
                          <a:srgbClr val="000000"/>
                        </a:solidFill>
                        <a:latin typeface="Arial"/>
                      </a:endParaRPr>
                    </a:p>
                  </a:txBody>
                  <a:tcPr anchor="ctr" marL="36000" marR="36000">
                    <a:lnL w="12240">
                      <a:solidFill>
                        <a:srgbClr val="000000"/>
                      </a:solidFill>
                      <a:prstDash val="solid"/>
                    </a:lnL>
                    <a:lnR w="12240">
                      <a:noFill/>
                      <a:prstDash val="solid"/>
                    </a:lnR>
                    <a:lnT w="12240">
                      <a:solidFill>
                        <a:srgbClr val="000000"/>
                      </a:solidFill>
                      <a:prstDash val="solid"/>
                    </a:lnT>
                    <a:lnB w="12240">
                      <a:noFill/>
                      <a:prstDash val="solid"/>
                    </a:lnB>
                    <a:noFill/>
                  </a:tcPr>
                </a:tc>
              </a:tr>
            </a:tbl>
          </a:graphicData>
        </a:graphic>
      </p:graphicFrame>
      <p:sp>
        <p:nvSpPr>
          <p:cNvPr id="276" name="Text Box 160"/>
          <p:cNvSpPr/>
          <p:nvPr/>
        </p:nvSpPr>
        <p:spPr>
          <a:xfrm>
            <a:off x="6553080" y="76320"/>
            <a:ext cx="4038120" cy="394560"/>
          </a:xfrm>
          <a:prstGeom prst="rect">
            <a:avLst/>
          </a:prstGeom>
          <a:noFill/>
          <a:ln w="0">
            <a:noFill/>
          </a:ln>
        </p:spPr>
        <p:style>
          <a:lnRef idx="0"/>
          <a:fillRef idx="0"/>
          <a:effectRef idx="0"/>
          <a:fontRef idx="minor"/>
        </p:style>
        <p:txBody>
          <a:bodyPr lIns="90000" rIns="90000" tIns="45000" bIns="45000" anchor="t">
            <a:spAutoFit/>
          </a:bodyPr>
          <a:p>
            <a:pPr algn="r">
              <a:lnSpc>
                <a:spcPct val="100000"/>
              </a:lnSpc>
              <a:spcBef>
                <a:spcPts val="1001"/>
              </a:spcBef>
            </a:pPr>
            <a:r>
              <a:rPr b="0" i="1" lang="it-IT" sz="2000" spc="-1" strike="noStrike">
                <a:solidFill>
                  <a:srgbClr val="000000"/>
                </a:solidFill>
                <a:latin typeface="Comic Sans MS"/>
              </a:rPr>
              <a:t>I Viaggiatori Italiani all’estero</a:t>
            </a:r>
            <a:endParaRPr b="0" lang="it-IT" sz="2000" spc="-1" strike="noStrike">
              <a:solidFill>
                <a:srgbClr val="000000"/>
              </a:solidFill>
              <a:latin typeface="Arial"/>
            </a:endParaRPr>
          </a:p>
        </p:txBody>
      </p:sp>
      <p:sp>
        <p:nvSpPr>
          <p:cNvPr id="277" name="Text Box 228"/>
          <p:cNvSpPr/>
          <p:nvPr/>
        </p:nvSpPr>
        <p:spPr>
          <a:xfrm>
            <a:off x="2205000" y="3617640"/>
            <a:ext cx="7781400" cy="2402280"/>
          </a:xfrm>
          <a:prstGeom prst="rect">
            <a:avLst/>
          </a:prstGeom>
          <a:gradFill rotWithShape="0">
            <a:gsLst>
              <a:gs pos="0">
                <a:srgbClr val="ccecff"/>
              </a:gs>
              <a:gs pos="50000">
                <a:srgbClr val="ffffff"/>
              </a:gs>
              <a:gs pos="100000">
                <a:srgbClr val="ccecff"/>
              </a:gs>
            </a:gsLst>
            <a:lin ang="5400000"/>
          </a:gradFill>
          <a:ln w="9525">
            <a:solidFill>
              <a:srgbClr val="000080"/>
            </a:solidFill>
            <a:miter/>
          </a:ln>
        </p:spPr>
        <p:style>
          <a:lnRef idx="0"/>
          <a:fillRef idx="0"/>
          <a:effectRef idx="0"/>
          <a:fontRef idx="minor"/>
        </p:style>
        <p:txBody>
          <a:bodyPr lIns="90000" rIns="90000" tIns="45000" bIns="45000" anchor="t">
            <a:spAutoFit/>
          </a:bodyPr>
          <a:p>
            <a:pPr marL="271440" indent="-271440" algn="ctr">
              <a:lnSpc>
                <a:spcPct val="100000"/>
              </a:lnSpc>
              <a:spcBef>
                <a:spcPts val="799"/>
              </a:spcBef>
              <a:tabLst>
                <a:tab algn="l" pos="0"/>
              </a:tabLst>
            </a:pPr>
            <a:r>
              <a:rPr b="0" i="1" lang="it-IT" sz="1600" spc="-1" strike="noStrike">
                <a:solidFill>
                  <a:srgbClr val="000066"/>
                </a:solidFill>
                <a:latin typeface="Verdana"/>
              </a:rPr>
              <a:t>Paesi maggiormente visitati (anno 2023)</a:t>
            </a:r>
            <a:endParaRPr b="0" lang="it-IT" sz="1600" spc="-1" strike="noStrike">
              <a:solidFill>
                <a:srgbClr val="000000"/>
              </a:solidFill>
              <a:latin typeface="Arial"/>
            </a:endParaRPr>
          </a:p>
          <a:p>
            <a:pPr marL="285840" indent="-285840" algn="just">
              <a:lnSpc>
                <a:spcPct val="100000"/>
              </a:lnSpc>
              <a:spcBef>
                <a:spcPts val="799"/>
              </a:spcBef>
              <a:buClr>
                <a:srgbClr val="000066"/>
              </a:buClr>
              <a:buFont typeface="Wingdings" charset="2"/>
              <a:buChar char=""/>
              <a:tabLst>
                <a:tab algn="l" pos="0"/>
              </a:tabLst>
            </a:pPr>
            <a:r>
              <a:rPr b="0" i="1" lang="it-IT" sz="1600" spc="-1" strike="noStrike">
                <a:solidFill>
                  <a:srgbClr val="000066"/>
                </a:solidFill>
                <a:latin typeface="Verdana"/>
              </a:rPr>
              <a:t>Spagna (34 mln pernottamenti)</a:t>
            </a:r>
            <a:endParaRPr b="0" lang="it-IT" sz="1600" spc="-1" strike="noStrike">
              <a:solidFill>
                <a:srgbClr val="000000"/>
              </a:solidFill>
              <a:latin typeface="Arial"/>
            </a:endParaRPr>
          </a:p>
          <a:p>
            <a:pPr marL="285840" indent="-285840" algn="just">
              <a:lnSpc>
                <a:spcPct val="100000"/>
              </a:lnSpc>
              <a:spcBef>
                <a:spcPts val="799"/>
              </a:spcBef>
              <a:buClr>
                <a:srgbClr val="000066"/>
              </a:buClr>
              <a:buFont typeface="Wingdings" charset="2"/>
              <a:buChar char=""/>
              <a:tabLst>
                <a:tab algn="l" pos="0"/>
              </a:tabLst>
            </a:pPr>
            <a:r>
              <a:rPr b="0" i="1" lang="it-IT" sz="1600" spc="-1" strike="noStrike">
                <a:solidFill>
                  <a:srgbClr val="000066"/>
                </a:solidFill>
                <a:latin typeface="Verdana"/>
              </a:rPr>
              <a:t>Francia (19 mln pernottamenti)</a:t>
            </a:r>
            <a:endParaRPr b="0" lang="it-IT" sz="1600" spc="-1" strike="noStrike">
              <a:solidFill>
                <a:srgbClr val="000000"/>
              </a:solidFill>
              <a:latin typeface="Arial"/>
            </a:endParaRPr>
          </a:p>
          <a:p>
            <a:pPr marL="285840" indent="-285840" algn="just">
              <a:lnSpc>
                <a:spcPct val="100000"/>
              </a:lnSpc>
              <a:spcBef>
                <a:spcPts val="799"/>
              </a:spcBef>
              <a:buClr>
                <a:srgbClr val="000066"/>
              </a:buClr>
              <a:buFont typeface="Wingdings" charset="2"/>
              <a:buChar char=""/>
              <a:tabLst>
                <a:tab algn="l" pos="0"/>
              </a:tabLst>
            </a:pPr>
            <a:r>
              <a:rPr b="0" i="1" lang="it-IT" sz="1600" spc="-1" strike="noStrike">
                <a:solidFill>
                  <a:srgbClr val="000066"/>
                </a:solidFill>
                <a:latin typeface="Verdana"/>
              </a:rPr>
              <a:t>Stati Uniti (16 mln pernottamenti)</a:t>
            </a:r>
            <a:endParaRPr b="0" lang="it-IT" sz="1600" spc="-1" strike="noStrike">
              <a:solidFill>
                <a:srgbClr val="000000"/>
              </a:solidFill>
              <a:latin typeface="Arial"/>
            </a:endParaRPr>
          </a:p>
          <a:p>
            <a:pPr marL="285840" indent="-285840" algn="just">
              <a:lnSpc>
                <a:spcPct val="100000"/>
              </a:lnSpc>
              <a:spcBef>
                <a:spcPts val="799"/>
              </a:spcBef>
              <a:buClr>
                <a:srgbClr val="000066"/>
              </a:buClr>
              <a:buFont typeface="Wingdings" charset="2"/>
              <a:buChar char=""/>
              <a:tabLst>
                <a:tab algn="l" pos="0"/>
              </a:tabLst>
            </a:pPr>
            <a:r>
              <a:rPr b="0" i="1" lang="it-IT" sz="1600" spc="-1" strike="noStrike">
                <a:solidFill>
                  <a:srgbClr val="000066"/>
                </a:solidFill>
                <a:latin typeface="Verdana"/>
              </a:rPr>
              <a:t>Regno Unito (13 mln pernottamenti)</a:t>
            </a:r>
            <a:endParaRPr b="0" lang="it-IT" sz="1600" spc="-1" strike="noStrike">
              <a:solidFill>
                <a:srgbClr val="000000"/>
              </a:solidFill>
              <a:latin typeface="Arial"/>
            </a:endParaRPr>
          </a:p>
          <a:p>
            <a:pPr marL="285840" indent="-285840" algn="just">
              <a:lnSpc>
                <a:spcPct val="100000"/>
              </a:lnSpc>
              <a:spcBef>
                <a:spcPts val="799"/>
              </a:spcBef>
              <a:buClr>
                <a:srgbClr val="000066"/>
              </a:buClr>
              <a:buFont typeface="Wingdings" charset="2"/>
              <a:buChar char=""/>
              <a:tabLst>
                <a:tab algn="l" pos="0"/>
              </a:tabLst>
            </a:pPr>
            <a:r>
              <a:rPr b="0" i="1" lang="it-IT" sz="1600" spc="-1" strike="noStrike">
                <a:solidFill>
                  <a:srgbClr val="000066"/>
                </a:solidFill>
                <a:latin typeface="Verdana"/>
              </a:rPr>
              <a:t>Germania (11 mln pernottamenti)</a:t>
            </a:r>
            <a:endParaRPr b="0" lang="it-IT" sz="1600" spc="-1" strike="noStrike">
              <a:solidFill>
                <a:srgbClr val="000000"/>
              </a:solidFill>
              <a:latin typeface="Arial"/>
            </a:endParaRPr>
          </a:p>
          <a:p>
            <a:pPr algn="just">
              <a:lnSpc>
                <a:spcPct val="100000"/>
              </a:lnSpc>
              <a:spcBef>
                <a:spcPts val="799"/>
              </a:spcBef>
              <a:tabLst>
                <a:tab algn="l" pos="0"/>
              </a:tabLst>
            </a:pPr>
            <a:endParaRPr b="0" lang="it-IT" sz="16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Tema di Offic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6350" cap="flat" cmpd="sng" algn="ctr">
          <a:solidFill>
            <a:schemeClr val="phClr">
              <a:shade val="95000"/>
              <a:satMod val="105000"/>
            </a:schemeClr>
          </a:solidFill>
          <a:prstDash val="solid"/>
          <a:miter/>
        </a:ln>
        <a:ln w="12700" cap="flat" cmpd="sng" algn="ctr">
          <a:solidFill>
            <a:schemeClr val="phClr"/>
          </a:solidFill>
          <a:prstDash val="solid"/>
          <a:miter/>
        </a:ln>
        <a:ln w="19050" cap="flat" cmpd="sng" algn="ctr">
          <a:solidFill>
            <a:schemeClr val="phClr"/>
          </a:solidFill>
          <a:prstDash val="solid"/>
          <a:miter/>
        </a:ln>
      </a:lnStyleLst>
      <a:effectStyleLst>
        <a:effectStyle>
          <a:effectLst/>
        </a:effectStyle>
        <a:effectStyle>
          <a:effectLst/>
        </a:effectStyle>
        <a:effectStyle>
          <a:effectLst>
            <a:outerShdw blurRad="40000" dist="230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Tema di Offic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6350" cap="flat" cmpd="sng" algn="ctr">
          <a:solidFill>
            <a:schemeClr val="phClr">
              <a:shade val="95000"/>
              <a:satMod val="105000"/>
            </a:schemeClr>
          </a:solidFill>
          <a:prstDash val="solid"/>
          <a:miter/>
        </a:ln>
        <a:ln w="12700" cap="flat" cmpd="sng" algn="ctr">
          <a:solidFill>
            <a:schemeClr val="phClr"/>
          </a:solidFill>
          <a:prstDash val="solid"/>
          <a:miter/>
        </a:ln>
        <a:ln w="19050" cap="flat" cmpd="sng" algn="ctr">
          <a:solidFill>
            <a:schemeClr val="phClr"/>
          </a:solidFill>
          <a:prstDash val="solid"/>
          <a:miter/>
        </a:ln>
      </a:lnStyleLst>
      <a:effectStyleLst>
        <a:effectStyle>
          <a:effectLst/>
        </a:effectStyle>
        <a:effectStyle>
          <a:effectLst/>
        </a:effectStyle>
        <a:effectStyle>
          <a:effectLst>
            <a:outerShdw blurRad="40000" dist="230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Tema di Offic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6350" cap="flat" cmpd="sng" algn="ctr">
          <a:solidFill>
            <a:schemeClr val="phClr">
              <a:shade val="95000"/>
              <a:satMod val="105000"/>
            </a:schemeClr>
          </a:solidFill>
          <a:prstDash val="solid"/>
          <a:miter/>
        </a:ln>
        <a:ln w="12700" cap="flat" cmpd="sng" algn="ctr">
          <a:solidFill>
            <a:schemeClr val="phClr"/>
          </a:solidFill>
          <a:prstDash val="solid"/>
          <a:miter/>
        </a:ln>
        <a:ln w="19050" cap="flat" cmpd="sng" algn="ctr">
          <a:solidFill>
            <a:schemeClr val="phClr"/>
          </a:solidFill>
          <a:prstDash val="solid"/>
          <a:miter/>
        </a:ln>
      </a:lnStyleLst>
      <a:effectStyleLst>
        <a:effectStyle>
          <a:effectLst/>
        </a:effectStyle>
        <a:effectStyle>
          <a:effectLst/>
        </a:effectStyle>
        <a:effectStyle>
          <a:effectLst>
            <a:outerShdw blurRad="40000" dist="230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name="Tema di Offic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6350" cap="flat" cmpd="sng" algn="ctr">
          <a:solidFill>
            <a:schemeClr val="phClr">
              <a:shade val="95000"/>
              <a:satMod val="105000"/>
            </a:schemeClr>
          </a:solidFill>
          <a:prstDash val="solid"/>
          <a:miter/>
        </a:ln>
        <a:ln w="12700" cap="flat" cmpd="sng" algn="ctr">
          <a:solidFill>
            <a:schemeClr val="phClr"/>
          </a:solidFill>
          <a:prstDash val="solid"/>
          <a:miter/>
        </a:ln>
        <a:ln w="19050" cap="flat" cmpd="sng" algn="ctr">
          <a:solidFill>
            <a:schemeClr val="phClr"/>
          </a:solidFill>
          <a:prstDash val="solid"/>
          <a:miter/>
        </a:ln>
      </a:lnStyleLst>
      <a:effectStyleLst>
        <a:effectStyle>
          <a:effectLst/>
        </a:effectStyle>
        <a:effectStyle>
          <a:effectLst/>
        </a:effectStyle>
        <a:effectStyle>
          <a:effectLst>
            <a:outerShdw blurRad="40000" dist="230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name="Tema di Offic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6350" cap="flat" cmpd="sng" algn="ctr">
          <a:solidFill>
            <a:schemeClr val="phClr">
              <a:shade val="95000"/>
              <a:satMod val="105000"/>
            </a:schemeClr>
          </a:solidFill>
          <a:prstDash val="solid"/>
          <a:miter/>
        </a:ln>
        <a:ln w="12700" cap="flat" cmpd="sng" algn="ctr">
          <a:solidFill>
            <a:schemeClr val="phClr"/>
          </a:solidFill>
          <a:prstDash val="solid"/>
          <a:miter/>
        </a:ln>
        <a:ln w="19050" cap="flat" cmpd="sng" algn="ctr">
          <a:solidFill>
            <a:schemeClr val="phClr"/>
          </a:solidFill>
          <a:prstDash val="solid"/>
          <a:miter/>
        </a:ln>
      </a:lnStyleLst>
      <a:effectStyleLst>
        <a:effectStyle>
          <a:effectLst/>
        </a:effectStyle>
        <a:effectStyle>
          <a:effectLst/>
        </a:effectStyle>
        <a:effectStyle>
          <a:effectLst>
            <a:outerShdw blurRad="40000" dist="230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6.xml><?xml version="1.0" encoding="utf-8"?>
<a:theme xmlns:a="http://schemas.openxmlformats.org/drawingml/2006/main" name="Tema di Offic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6350" cap="flat" cmpd="sng" algn="ctr">
          <a:solidFill>
            <a:schemeClr val="phClr">
              <a:shade val="95000"/>
              <a:satMod val="105000"/>
            </a:schemeClr>
          </a:solidFill>
          <a:prstDash val="solid"/>
          <a:miter/>
        </a:ln>
        <a:ln w="12700" cap="flat" cmpd="sng" algn="ctr">
          <a:solidFill>
            <a:schemeClr val="phClr"/>
          </a:solidFill>
          <a:prstDash val="solid"/>
          <a:miter/>
        </a:ln>
        <a:ln w="19050" cap="flat" cmpd="sng" algn="ctr">
          <a:solidFill>
            <a:schemeClr val="phClr"/>
          </a:solidFill>
          <a:prstDash val="solid"/>
          <a:miter/>
        </a:ln>
      </a:lnStyleLst>
      <a:effectStyleLst>
        <a:effectStyle>
          <a:effectLst/>
        </a:effectStyle>
        <a:effectStyle>
          <a:effectLst/>
        </a:effectStyle>
        <a:effectStyle>
          <a:effectLst>
            <a:outerShdw blurRad="40000" dist="230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6350" cap="flat" cmpd="sng" algn="ctr">
          <a:solidFill>
            <a:schemeClr val="phClr">
              <a:shade val="95000"/>
              <a:satMod val="105000"/>
            </a:schemeClr>
          </a:solidFill>
          <a:prstDash val="solid"/>
          <a:miter/>
        </a:ln>
        <a:ln w="12700" cap="flat" cmpd="sng" algn="ctr">
          <a:solidFill>
            <a:schemeClr val="phClr"/>
          </a:solidFill>
          <a:prstDash val="solid"/>
          <a:miter/>
        </a:ln>
        <a:ln w="19050" cap="flat" cmpd="sng" algn="ctr">
          <a:solidFill>
            <a:schemeClr val="phClr"/>
          </a:solidFill>
          <a:prstDash val="solid"/>
          <a:miter/>
        </a:ln>
      </a:lnStyleLst>
      <a:effectStyleLst>
        <a:effectStyle>
          <a:effectLst/>
        </a:effectStyle>
        <a:effectStyle>
          <a:effectLst/>
        </a:effectStyle>
        <a:effectStyle>
          <a:effectLst>
            <a:outerShdw blurRad="40000" dist="230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2918</TotalTime>
  <Application>LibreOffice/7.5.2.2$Windows_X86_64 LibreOffice_project/53bb9681a964705cf672590721dbc85eb4d0c3a2</Application>
  <AppVersion>15.0000</AppVersion>
  <Words>2980</Words>
  <Paragraphs>787</Paragraph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2021-03-29T12:46:46Z</dcterms:created>
  <dc:creator>utenteprincipale</dc:creator>
  <dc:description/>
  <dc:language>it-IT</dc:language>
  <cp:lastModifiedBy>alessandro tortelli</cp:lastModifiedBy>
  <dcterms:modified xsi:type="dcterms:W3CDTF">2024-03-18T15:20:57Z</dcterms:modified>
  <cp:revision>53</cp:revision>
  <dc:subject/>
  <dc:title>Presentazione standard di PowerPoint</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otes">
    <vt:i4>16</vt:i4>
  </property>
  <property fmtid="{D5CDD505-2E9C-101B-9397-08002B2CF9AE}" pid="3" name="PresentationFormat">
    <vt:lpwstr>Widescreen</vt:lpwstr>
  </property>
  <property fmtid="{D5CDD505-2E9C-101B-9397-08002B2CF9AE}" pid="4" name="Slides">
    <vt:i4>27</vt:i4>
  </property>
</Properties>
</file>